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01ABD-E9BF-9A5E-6834-A55CD47AA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28D7AEA-3E64-16A2-B366-957B046A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19DECE-F068-2054-A976-6B129972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832-C301-41F5-BD30-6F1CDEC9F792}" type="datetimeFigureOut">
              <a:rPr lang="vi-VN" smtClean="0"/>
              <a:pPr/>
              <a:t>29/05/2024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B24C4E-6E75-3C34-9A14-7CA5C44CD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DE19A2-B3B0-062F-8BB6-CF88DC2A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4550-C9FF-4D61-B13B-CC9046B0B24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9386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43B8A6-2458-89B1-DFF7-13885C6C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4E2837-DBC1-EB5B-BF97-A44FCD56D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5EACB0-5C00-8D54-87FF-C74B2A435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832-C301-41F5-BD30-6F1CDEC9F792}" type="datetimeFigureOut">
              <a:rPr lang="vi-VN" smtClean="0"/>
              <a:pPr/>
              <a:t>29/05/2024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F0F6C5-CE40-4A9D-A5F0-90541DF1B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2CC876-E31A-69C5-F401-77446362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4550-C9FF-4D61-B13B-CC9046B0B24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7903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31D4BE-6990-D553-0B46-095F6E987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FA96C7E-C8E8-1427-52E4-9CD43C4D7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437987-D96E-375E-FA81-56EC01782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832-C301-41F5-BD30-6F1CDEC9F792}" type="datetimeFigureOut">
              <a:rPr lang="vi-VN" smtClean="0"/>
              <a:pPr/>
              <a:t>29/05/2024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D5D17A-8175-D16E-C8D7-1A2E1FA41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656FEB-1787-A615-50C9-B64CDFFC5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4550-C9FF-4D61-B13B-CC9046B0B24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611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52687D-F568-C025-6A58-9F882059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254102-0D52-6809-6E42-9222BEEA4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E596A6-C061-342A-B537-B597913C9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832-C301-41F5-BD30-6F1CDEC9F792}" type="datetimeFigureOut">
              <a:rPr lang="vi-VN" smtClean="0"/>
              <a:pPr/>
              <a:t>29/05/2024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B71830-57DD-186F-C858-59AD72873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5930F4-B83A-3D8F-A14F-2189C3271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4550-C9FF-4D61-B13B-CC9046B0B24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3730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F5BE6-2D17-6905-86D3-EBD7EFEF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D5853C-A383-8588-D225-8D09A7D2E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CAE691-7660-6DFE-3681-0BF085610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832-C301-41F5-BD30-6F1CDEC9F792}" type="datetimeFigureOut">
              <a:rPr lang="vi-VN" smtClean="0"/>
              <a:pPr/>
              <a:t>29/05/2024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0F97B7-EBEF-7B25-A427-122072DBD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01540A-F8B9-862B-E524-DEAAF35A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4550-C9FF-4D61-B13B-CC9046B0B24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1121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BA518A-789C-AB92-7DA7-41F17B61B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6B224E-8252-5FED-B815-8F7C5A7D4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600565-23E7-ECA5-C68A-EE0CDB168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9842D2-4CE7-7011-1921-57B173F92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832-C301-41F5-BD30-6F1CDEC9F792}" type="datetimeFigureOut">
              <a:rPr lang="vi-VN" smtClean="0"/>
              <a:pPr/>
              <a:t>29/05/2024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627489-9151-5C7A-5E91-21695068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EFCDEE-660A-0729-58D0-D6B81C5C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4550-C9FF-4D61-B13B-CC9046B0B24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06938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0F95BF-E161-6C43-A180-BD6DD52E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0CC47B-5ECE-18D8-2FAD-BF21440B8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E06906-8EA5-F9EE-5550-32C80396A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F3E96A6-E5C6-63B2-7DB3-B2B30F40C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8BE997C-46D1-2D65-7627-C4EC743BF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B210C99-1B63-841D-B0DB-84D2F729A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832-C301-41F5-BD30-6F1CDEC9F792}" type="datetimeFigureOut">
              <a:rPr lang="vi-VN" smtClean="0"/>
              <a:pPr/>
              <a:t>29/05/2024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56E2731-8375-BD53-6F80-9D78BB642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41E8BED-ABE2-A448-CAB2-A103285D9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4550-C9FF-4D61-B13B-CC9046B0B24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7514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CC7B2-4EDC-427B-046E-02FF4027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04F007E-6D12-733F-9FA4-197A868B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832-C301-41F5-BD30-6F1CDEC9F792}" type="datetimeFigureOut">
              <a:rPr lang="vi-VN" smtClean="0"/>
              <a:pPr/>
              <a:t>29/05/2024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2B2E94-1370-B178-0558-8CABB933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E2EB5CD-8140-BAAB-CE27-12639B06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4550-C9FF-4D61-B13B-CC9046B0B24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4250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6ADC4E8-F270-BD0C-A09A-BB6BF7C7F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832-C301-41F5-BD30-6F1CDEC9F792}" type="datetimeFigureOut">
              <a:rPr lang="vi-VN" smtClean="0"/>
              <a:pPr/>
              <a:t>29/05/2024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78D671-D95C-748D-CA83-17A83A80C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CA51ED4-B39E-E527-0FA5-50DB5E80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4550-C9FF-4D61-B13B-CC9046B0B24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6395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69FF80-4010-CAD4-78AD-6F441B309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06123D-A73C-C1B2-EFB3-E6AFC6B25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AA6F50-1F2B-CFB6-AACD-37E616A61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F7D918-76E1-473C-E2F0-1689D723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832-C301-41F5-BD30-6F1CDEC9F792}" type="datetimeFigureOut">
              <a:rPr lang="vi-VN" smtClean="0"/>
              <a:pPr/>
              <a:t>29/05/2024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F2D99D-A721-16E3-35AD-EFBD514A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023027-00A0-25B9-8B2A-12880A54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4550-C9FF-4D61-B13B-CC9046B0B24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4773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49C61D-2E83-EA60-C33A-81FEE2BEB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93A624F-F7FD-2B32-7A64-317BCE216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01BCC2-BA80-EDF2-AFDE-97BDFFF4B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624689-0FF4-B190-A17E-63E3AE04E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832-C301-41F5-BD30-6F1CDEC9F792}" type="datetimeFigureOut">
              <a:rPr lang="vi-VN" smtClean="0"/>
              <a:pPr/>
              <a:t>29/05/2024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96A590-F0CC-561A-ED69-1AFC1F1E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0BB260-6FD6-9386-C777-0A598F31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4550-C9FF-4D61-B13B-CC9046B0B24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1534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964C1D-96E9-9A2A-7912-A52692EA7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97C24F-0FDB-AE8C-30DA-79BD3F14C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29E69E-58C0-D9F3-D439-33088B4A9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8D832-C301-41F5-BD30-6F1CDEC9F792}" type="datetimeFigureOut">
              <a:rPr lang="vi-VN" smtClean="0"/>
              <a:pPr/>
              <a:t>29/05/2024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4ABB3D-FD35-C318-4301-AE4257E18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21AC1E-6612-8770-EA3E-B05DD21FB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34550-C9FF-4D61-B13B-CC9046B0B24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27915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CFEBC4-57F2-825E-5DE7-97DCF71D8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3337"/>
            <a:ext cx="99060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859049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E6043F-87AE-C421-9D7A-7FC8752E9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82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535698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2069D9-BA44-9C99-7CD5-90E0EF139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5707"/>
            <a:ext cx="12154739" cy="5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024725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5972F1-CEEB-FE2B-245A-4438338E6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756"/>
            <a:ext cx="6008353" cy="2571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AF66FA5-BA08-1959-3B90-2F285FCE1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649" y="67609"/>
            <a:ext cx="4907886" cy="672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4289690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211350-853A-5E17-6012-70CC3EA7A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624"/>
            <a:ext cx="12192000" cy="575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0958787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admin</cp:lastModifiedBy>
  <cp:revision>4</cp:revision>
  <dcterms:created xsi:type="dcterms:W3CDTF">2023-09-25T22:34:32Z</dcterms:created>
  <dcterms:modified xsi:type="dcterms:W3CDTF">2024-05-29T09:46:32Z</dcterms:modified>
</cp:coreProperties>
</file>