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6" r:id="rId3"/>
    <p:sldId id="257" r:id="rId4"/>
    <p:sldId id="259" r:id="rId5"/>
    <p:sldId id="265" r:id="rId6"/>
    <p:sldId id="261" r:id="rId7"/>
    <p:sldId id="264" r:id="rId8"/>
    <p:sldId id="267" r:id="rId9"/>
  </p:sldIdLst>
  <p:sldSz cx="9144000" cy="5143500" type="screen16x9"/>
  <p:notesSz cx="6858000" cy="9144000"/>
  <p:custDataLst>
    <p:tags r:id="rId1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7" autoAdjust="0"/>
  </p:normalViewPr>
  <p:slideViewPr>
    <p:cSldViewPr>
      <p:cViewPr>
        <p:scale>
          <a:sx n="140" d="100"/>
          <a:sy n="140" d="100"/>
        </p:scale>
        <p:origin x="-21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31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80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5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7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4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72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5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14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04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93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05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64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2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1" r:id="rId4"/>
    <p:sldLayoutId id="2147483676" r:id="rId5"/>
    <p:sldLayoutId id="2147483675" r:id="rId6"/>
    <p:sldLayoutId id="2147483674" r:id="rId7"/>
    <p:sldLayoutId id="2147483673" r:id="rId8"/>
    <p:sldLayoutId id="2147483660" r:id="rId9"/>
    <p:sldLayoutId id="2147483686" r:id="rId10"/>
    <p:sldLayoutId id="2147483685" r:id="rId11"/>
    <p:sldLayoutId id="2147483683" r:id="rId12"/>
    <p:sldLayoutId id="2147483680" r:id="rId13"/>
    <p:sldLayoutId id="2147483679" r:id="rId14"/>
    <p:sldLayoutId id="2147483677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84" r:id="rId8"/>
    <p:sldLayoutId id="214748367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E196E-2E5D-4A05-9497-C7E75F3AC070}"/>
              </a:ext>
            </a:extLst>
          </p:cNvPr>
          <p:cNvSpPr txBox="1"/>
          <p:nvPr/>
        </p:nvSpPr>
        <p:spPr>
          <a:xfrm>
            <a:off x="2047910" y="834847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4: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SO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SÁNH SỐ</a:t>
            </a: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(Tiết 3)</a:t>
            </a:r>
          </a:p>
          <a:p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484904" y="2142897"/>
            <a:ext cx="4392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BẰNG NHAU, DẤU =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BẰNG NHAU, DẤU =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1651818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661" y="2289348"/>
            <a:ext cx="292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Bốn </a:t>
            </a:r>
            <a:r>
              <a:rPr lang="en-US" sz="2800" b="1" dirty="0">
                <a:solidFill>
                  <a:srgbClr val="0070C0"/>
                </a:solidFill>
              </a:rPr>
              <a:t>bằng</a:t>
            </a:r>
            <a:r>
              <a:rPr lang="en-US" sz="2800" b="1" dirty="0"/>
              <a:t> </a:t>
            </a:r>
            <a:r>
              <a:rPr lang="en-US" sz="2800" b="1" dirty="0" smtClean="0"/>
              <a:t>bốn</a:t>
            </a:r>
            <a:endParaRPr lang="en-US" sz="28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37436" y="3490624"/>
            <a:ext cx="99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1334" y="4097992"/>
            <a:ext cx="299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Năm </a:t>
            </a:r>
            <a:r>
              <a:rPr lang="vi-VN" sz="2800" b="1" dirty="0">
                <a:solidFill>
                  <a:srgbClr val="0070C0"/>
                </a:solidFill>
              </a:rPr>
              <a:t>bằng</a:t>
            </a:r>
            <a:r>
              <a:rPr lang="vi-VN" sz="2800" b="1" dirty="0"/>
              <a:t> </a:t>
            </a:r>
            <a:r>
              <a:rPr lang="vi-VN" sz="2800" b="1" dirty="0" smtClean="0"/>
              <a:t>năm</a:t>
            </a:r>
            <a:endParaRPr lang="vi-VN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7"/>
            <a:ext cx="7344816" cy="90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1007604" y="2906042"/>
            <a:ext cx="7128792" cy="584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FA1382-9C04-46F9-AE0F-7B694C4EF350}"/>
              </a:ext>
            </a:extLst>
          </p:cNvPr>
          <p:cNvSpPr txBox="1"/>
          <p:nvPr/>
        </p:nvSpPr>
        <p:spPr>
          <a:xfrm>
            <a:off x="4404638" y="16582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3813ED-20AA-44AF-BCF4-B650B297E563}"/>
              </a:ext>
            </a:extLst>
          </p:cNvPr>
          <p:cNvSpPr txBox="1"/>
          <p:nvPr/>
        </p:nvSpPr>
        <p:spPr>
          <a:xfrm>
            <a:off x="3044428" y="17174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D6EEBF-FA94-4308-9533-D6C2B63332A5}"/>
              </a:ext>
            </a:extLst>
          </p:cNvPr>
          <p:cNvSpPr txBox="1"/>
          <p:nvPr/>
        </p:nvSpPr>
        <p:spPr>
          <a:xfrm>
            <a:off x="4396483" y="34165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6C4BE2-BCEB-4137-BC49-AEEE0E4FDC78}"/>
              </a:ext>
            </a:extLst>
          </p:cNvPr>
          <p:cNvSpPr txBox="1"/>
          <p:nvPr/>
        </p:nvSpPr>
        <p:spPr>
          <a:xfrm>
            <a:off x="5838216" y="34523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dấu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= 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xmlns="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thích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7619026" y="2906089"/>
            <a:ext cx="275711" cy="149035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7619027" y="4101140"/>
            <a:ext cx="275711" cy="149035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7626060" y="678944"/>
            <a:ext cx="275711" cy="149035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7631426" y="1757488"/>
            <a:ext cx="275711" cy="149035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16828"/>
            <a:ext cx="6611101" cy="580085"/>
            <a:chOff x="827584" y="1491630"/>
            <a:chExt cx="6611101" cy="58008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b="1" dirty="0">
                  <a:latin typeface="Arial "/>
                </a:rPr>
                <a:t>Câu nào đúng</a:t>
              </a:r>
              <a:r>
                <a:rPr lang="vi-VN" sz="2800" b="1" dirty="0" smtClean="0">
                  <a:latin typeface="Arial "/>
                </a:rPr>
                <a:t>?</a:t>
              </a:r>
              <a:endParaRPr lang="vi-VN" sz="2800" dirty="0">
                <a:latin typeface="Arial 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1" y="1499624"/>
            <a:ext cx="6439178" cy="3643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60BF6F-7C49-453C-B88A-CD222FA10AE0}"/>
              </a:ext>
            </a:extLst>
          </p:cNvPr>
          <p:cNvSpPr txBox="1"/>
          <p:nvPr/>
        </p:nvSpPr>
        <p:spPr>
          <a:xfrm>
            <a:off x="1414696" y="913913"/>
            <a:ext cx="672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"/>
              </a:rPr>
              <a:t>b) Số lá màu vàng bằng số lá màu xanh</a:t>
            </a:r>
            <a:r>
              <a:rPr lang="en-US" sz="2800" dirty="0" smtClean="0">
                <a:latin typeface="Arial "/>
              </a:rPr>
              <a:t>.</a:t>
            </a:r>
            <a:endParaRPr lang="en-US" sz="2800" dirty="0">
              <a:latin typeface="Arial 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1A155-0742-45E0-9A61-764E9F750374}"/>
              </a:ext>
            </a:extLst>
          </p:cNvPr>
          <p:cNvSpPr txBox="1"/>
          <p:nvPr/>
        </p:nvSpPr>
        <p:spPr>
          <a:xfrm>
            <a:off x="1403648" y="491196"/>
            <a:ext cx="75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</a:t>
            </a:r>
            <a:r>
              <a:rPr lang="en-US" sz="2800" dirty="0">
                <a:latin typeface="Arial "/>
              </a:rPr>
              <a:t>Số lá màu vàng </a:t>
            </a:r>
            <a:r>
              <a:rPr lang="en-US" sz="2800" dirty="0" smtClean="0">
                <a:latin typeface="Arial "/>
              </a:rPr>
              <a:t>nhiều hơn </a:t>
            </a:r>
            <a:r>
              <a:rPr lang="en-US" sz="2800" dirty="0">
                <a:latin typeface="Arial "/>
              </a:rPr>
              <a:t>số lá màu xanh.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BE6E35-5B6E-4CE7-924E-B0AC8261E707}"/>
              </a:ext>
            </a:extLst>
          </p:cNvPr>
          <p:cNvSpPr txBox="1"/>
          <p:nvPr/>
        </p:nvSpPr>
        <p:spPr>
          <a:xfrm>
            <a:off x="1414696" y="910651"/>
            <a:ext cx="672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"/>
              </a:rPr>
              <a:t>b) Số lá màu vàng bằng số lá màu xanh.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Arial "/>
                  <a:cs typeface="Times New Roman" pitchFamily="18" charset="0"/>
                </a:rPr>
                <a:t>&gt;; &lt;; = ?</a:t>
              </a:r>
              <a:endParaRPr lang="en-US" sz="2400" b="1" dirty="0">
                <a:latin typeface="Arial 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xmlns="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xmlns="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xmlns="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xmlns="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xmlns="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ECF75A-19A2-4FF1-977C-9D9FE8C65A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A4479-6C10-4ADD-B141-DB07CED12110}"/>
              </a:ext>
            </a:extLst>
          </p:cNvPr>
          <p:cNvSpPr txBox="1"/>
          <p:nvPr/>
        </p:nvSpPr>
        <p:spPr>
          <a:xfrm>
            <a:off x="2267744" y="185167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THƯ GIÃN</a:t>
            </a:r>
          </a:p>
        </p:txBody>
      </p:sp>
      <p:pic>
        <p:nvPicPr>
          <p:cNvPr id="5" name="Ba-Thuong-Con-Top-Ca-Thieu-Nhi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1535EB3E-5797-4507-9AC5-1110BCE12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229849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129</Words>
  <Application>Microsoft Office PowerPoint</Application>
  <PresentationFormat>On-screen Show (16:9)</PresentationFormat>
  <Paragraphs>51</Paragraphs>
  <Slides>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Hue</cp:lastModifiedBy>
  <cp:revision>179</cp:revision>
  <dcterms:created xsi:type="dcterms:W3CDTF">2014-04-01T16:27:38Z</dcterms:created>
  <dcterms:modified xsi:type="dcterms:W3CDTF">2022-09-27T15:35:40Z</dcterms:modified>
</cp:coreProperties>
</file>