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</p:sldMasterIdLst>
  <p:notesMasterIdLst>
    <p:notesMasterId r:id="rId12"/>
  </p:notesMasterIdLst>
  <p:sldIdLst>
    <p:sldId id="259" r:id="rId7"/>
    <p:sldId id="303" r:id="rId8"/>
    <p:sldId id="304" r:id="rId9"/>
    <p:sldId id="375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(t5)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" y="0"/>
            <a:ext cx="6333490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1207770"/>
            <a:ext cx="7505065" cy="51314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0645" y="152146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7 giờ, bạn Nam đi học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học bài lúc 8 giờ sáng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80645" y="39160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Lúc 9 giờ 30 phút, nam và các bạn ra chơi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9736455" y="38652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ăn trưa ở trường lúc 11 giờ 30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5168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Viết thời khóa biểu của em lúc 5 giờ chiều đến lúc đi ngủ?</a:t>
            </a:r>
            <a:endParaRPr lang="en-US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310772951"/>
              </p:ext>
            </p:extLst>
          </p:nvPr>
        </p:nvGraphicFramePr>
        <p:xfrm>
          <a:off x="1828800" y="2857500"/>
          <a:ext cx="853313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Đi học về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17: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Giúp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mẹ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nhặt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rau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639341" y="1624798"/>
            <a:ext cx="506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Widescreen</PresentationFormat>
  <Paragraphs>21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等线</vt:lpstr>
      <vt:lpstr>等线 Light</vt:lpstr>
      <vt:lpstr>Microsoft YaHei</vt:lpstr>
      <vt:lpstr>华康少女文字W5(P)</vt:lpstr>
      <vt:lpstr>Arial</vt:lpstr>
      <vt:lpstr>Arial-Rounded</vt:lpstr>
      <vt:lpstr>Calibri</vt:lpstr>
      <vt:lpstr>Calibri Light</vt:lpstr>
      <vt:lpstr>Times New Roman</vt:lpstr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PowerPoint Presentation</vt:lpstr>
      <vt:lpstr>PowerPoint Presentation</vt:lpstr>
      <vt:lpstr>2. Viết thời khóa biểu của em lúc 5 giờ chiều đến lúc đi ngủ?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2021-07-28T05:24:49Z</dcterms:created>
  <dcterms:modified xsi:type="dcterms:W3CDTF">2021-07-28T05:26:55Z</dcterms:modified>
</cp:coreProperties>
</file>