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3" r:id="rId5"/>
    <p:sldId id="260" r:id="rId6"/>
    <p:sldId id="262" r:id="rId7"/>
    <p:sldId id="261" r:id="rId8"/>
    <p:sldId id="264" r:id="rId9"/>
    <p:sldId id="265" r:id="rId10"/>
    <p:sldId id="266" r:id="rId11"/>
    <p:sldId id="268" r:id="rId12"/>
    <p:sldId id="267" r:id="rId13"/>
    <p:sldId id="269" r:id="rId14"/>
    <p:sldId id="271" r:id="rId15"/>
    <p:sldId id="272" r:id="rId16"/>
    <p:sldId id="273" r:id="rId17"/>
    <p:sldId id="270" r:id="rId18"/>
    <p:sldId id="274" r:id="rId19"/>
    <p:sldId id="275" r:id="rId20"/>
    <p:sldId id="276" r:id="rId21"/>
    <p:sldId id="259" r:id="rId22"/>
    <p:sldId id="279"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49" d="100"/>
          <a:sy n="49" d="100"/>
        </p:scale>
        <p:origin x="2002" y="7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6.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9.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4.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150125" y="-133694"/>
            <a:ext cx="1523956" cy="1508868"/>
          </a:xfrm>
          <a:prstGeom prst="rect">
            <a:avLst/>
          </a:prstGeom>
        </p:spPr>
      </p:pic>
      <p:pic>
        <p:nvPicPr>
          <p:cNvPr id="3" name="Picture 2"/>
          <p:cNvPicPr>
            <a:picLocks noChangeAspect="1"/>
          </p:cNvPicPr>
          <p:nvPr/>
        </p:nvPicPr>
        <p:blipFill>
          <a:blip r:embed="rId14"/>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5"/>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6"/>
          <a:stretch>
            <a:fillRect/>
          </a:stretch>
        </p:blipFill>
        <p:spPr>
          <a:xfrm>
            <a:off x="3641153" y="629003"/>
            <a:ext cx="3100850" cy="2092556"/>
          </a:xfrm>
          <a:prstGeom prst="rect">
            <a:avLst/>
          </a:prstGeom>
        </p:spPr>
      </p:pic>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FFFF00"/>
                </a:solidFill>
                <a:latin typeface="UTM Avo" panose="02040603050506020204" pitchFamily="18" charset="0"/>
              </a:rPr>
              <a:t>thuyền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chài</a:t>
            </a:r>
            <a:endParaRPr sz="3600" b="1" dirty="0">
              <a:solidFill>
                <a:srgbClr val="FFFF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6714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a:solidFill>
                <a:srgbClr val="0070C0"/>
              </a:solidFill>
              <a:latin typeface="Cambria" panose="02040503050406030204" pitchFamily="18" charset="0"/>
              <a:ea typeface="Cambria" panose="02040503050406030204" pitchFamily="18" charset="0"/>
            </a:endParaRPr>
          </a:p>
          <a:p>
            <a:pPr algn="ctr"/>
            <a:r>
              <a:rPr lang="vi-VN" sz="4800" b="1">
                <a:solidFill>
                  <a:srgbClr val="00B0F0"/>
                </a:solidFill>
                <a:latin typeface="Cambria" panose="02040503050406030204" pitchFamily="18" charset="0"/>
                <a:ea typeface="Cambria" panose="02040503050406030204" pitchFamily="18" charset="0"/>
              </a:rPr>
              <a:t>“ 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a:t>
            </a:r>
            <a:r>
              <a:rPr lang="vi-VN" sz="3000" b="1">
                <a:latin typeface="Cambria" panose="02040503050406030204" pitchFamily="18" charset="0"/>
                <a:ea typeface="Cambria" panose="02040503050406030204" pitchFamily="18" charset="0"/>
              </a:rPr>
              <a:t>Câu 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107568"/>
            <a:ext cx="1523956" cy="1508868"/>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TotalTime>
  <Words>1344</Words>
  <Application>Microsoft Office PowerPoint</Application>
  <PresentationFormat>Widescreen</PresentationFormat>
  <Paragraphs>53</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#9Slide07 HoneyCream</vt:lpstr>
      <vt:lpstr>Arial</vt:lpstr>
      <vt:lpstr>Cambria</vt:lpstr>
      <vt:lpstr>UTM Avo</vt:lpstr>
      <vt:lpstr>UTM Futura Extra</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Admin</cp:lastModifiedBy>
  <cp:revision>28</cp:revision>
  <dcterms:created xsi:type="dcterms:W3CDTF">2023-11-30T09:12:09Z</dcterms:created>
  <dcterms:modified xsi:type="dcterms:W3CDTF">2024-05-29T18:16:23Z</dcterms:modified>
  <cp:version>MĂNGNON</cp:version>
</cp:coreProperties>
</file>