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6" r:id="rId6"/>
    <p:sldId id="262" r:id="rId7"/>
    <p:sldId id="264" r:id="rId8"/>
    <p:sldId id="263" r:id="rId9"/>
    <p:sldId id="265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B5F1"/>
    <a:srgbClr val="739D89"/>
    <a:srgbClr val="00F66F"/>
    <a:srgbClr val="1373A1"/>
    <a:srgbClr val="F87140"/>
    <a:srgbClr val="008BBC"/>
    <a:srgbClr val="DEA900"/>
    <a:srgbClr val="F66132"/>
    <a:srgbClr val="FFC409"/>
    <a:srgbClr val="FFD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9FB82-685F-E968-8E21-02414BC5AE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" y="17318"/>
            <a:ext cx="1730730" cy="1730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9148E6-081A-FD07-1A0A-90235C1A2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465" y="207901"/>
            <a:ext cx="5312236" cy="2040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72357"/>
            <a:ext cx="1066800" cy="1099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69840-3BFD-EB70-A564-5265E736DC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828" y="109653"/>
            <a:ext cx="5887172" cy="192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24FF5-60AE-A362-D2A4-47BB782C8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0075" y="1813331"/>
            <a:ext cx="14554973" cy="3476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9346F6-D11A-671B-E21A-D52ECF6F0B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4200" y="4999190"/>
            <a:ext cx="2912970" cy="14896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2BB2F0-04CA-E6EB-4CF5-019EAB653606}"/>
              </a:ext>
            </a:extLst>
          </p:cNvPr>
          <p:cNvGrpSpPr/>
          <p:nvPr/>
        </p:nvGrpSpPr>
        <p:grpSpPr>
          <a:xfrm>
            <a:off x="-685800" y="1805685"/>
            <a:ext cx="10756401" cy="5242815"/>
            <a:chOff x="-685800" y="1333500"/>
            <a:chExt cx="11353800" cy="524281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FE34917-F8F1-2973-28B8-B45EB7C5AE46}"/>
                </a:ext>
              </a:extLst>
            </p:cNvPr>
            <p:cNvSpPr/>
            <p:nvPr/>
          </p:nvSpPr>
          <p:spPr>
            <a:xfrm>
              <a:off x="-685800" y="1333500"/>
              <a:ext cx="11353800" cy="5242815"/>
            </a:xfrm>
            <a:custGeom>
              <a:avLst/>
              <a:gdLst/>
              <a:ahLst/>
              <a:cxnLst/>
              <a:rect l="l" t="t" r="r" b="b"/>
              <a:pathLst>
                <a:path w="7861220" h="5249834">
                  <a:moveTo>
                    <a:pt x="0" y="0"/>
                  </a:moveTo>
                  <a:lnTo>
                    <a:pt x="7861220" y="0"/>
                  </a:lnTo>
                  <a:lnTo>
                    <a:pt x="7861220" y="5249834"/>
                  </a:lnTo>
                  <a:lnTo>
                    <a:pt x="0" y="5249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D5666D-5F20-0AE6-5A86-A7413036D665}"/>
                </a:ext>
              </a:extLst>
            </p:cNvPr>
            <p:cNvSpPr txBox="1"/>
            <p:nvPr/>
          </p:nvSpPr>
          <p:spPr>
            <a:xfrm>
              <a:off x="693889" y="2950125"/>
              <a:ext cx="867604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76371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269030" y="4190084"/>
            <a:ext cx="6533570" cy="6058816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B00851-68AD-6221-732A-55815FEA5E99}"/>
              </a:ext>
            </a:extLst>
          </p:cNvPr>
          <p:cNvGrpSpPr/>
          <p:nvPr/>
        </p:nvGrpSpPr>
        <p:grpSpPr>
          <a:xfrm>
            <a:off x="1509208" y="6363151"/>
            <a:ext cx="8853993" cy="3961949"/>
            <a:chOff x="9037732" y="2196533"/>
            <a:chExt cx="8555302" cy="4033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AE32C08-E6A6-1ACF-B280-98F38CE17C51}"/>
                </a:ext>
              </a:extLst>
            </p:cNvPr>
            <p:cNvSpPr/>
            <p:nvPr/>
          </p:nvSpPr>
          <p:spPr>
            <a:xfrm>
              <a:off x="9037732" y="2196533"/>
              <a:ext cx="8555302" cy="4033973"/>
            </a:xfrm>
            <a:custGeom>
              <a:avLst/>
              <a:gdLst/>
              <a:ahLst/>
              <a:cxnLst/>
              <a:rect l="l" t="t" r="r" b="b"/>
              <a:pathLst>
                <a:path w="9659025" h="3211626">
                  <a:moveTo>
                    <a:pt x="0" y="0"/>
                  </a:moveTo>
                  <a:lnTo>
                    <a:pt x="9659025" y="0"/>
                  </a:lnTo>
                  <a:lnTo>
                    <a:pt x="9659025" y="3211626"/>
                  </a:lnTo>
                  <a:lnTo>
                    <a:pt x="0" y="3211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B6B93B-B315-D90F-691F-EEAA07206C9F}"/>
                </a:ext>
              </a:extLst>
            </p:cNvPr>
            <p:cNvSpPr txBox="1"/>
            <p:nvPr/>
          </p:nvSpPr>
          <p:spPr>
            <a:xfrm>
              <a:off x="9420172" y="3043208"/>
              <a:ext cx="7753640" cy="2256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rgbClr val="1FA1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89733D-3B51-7AB1-7821-6F7C84FC1752}"/>
              </a:ext>
            </a:extLst>
          </p:cNvPr>
          <p:cNvGrpSpPr/>
          <p:nvPr/>
        </p:nvGrpSpPr>
        <p:grpSpPr>
          <a:xfrm>
            <a:off x="10046118" y="1510270"/>
            <a:ext cx="7413389" cy="3678986"/>
            <a:chOff x="10826173" y="1826757"/>
            <a:chExt cx="7413389" cy="3678986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57563978-7C7C-1EFE-C3BD-BE588D86DA73}"/>
                </a:ext>
              </a:extLst>
            </p:cNvPr>
            <p:cNvSpPr/>
            <p:nvPr/>
          </p:nvSpPr>
          <p:spPr>
            <a:xfrm rot="475256">
              <a:off x="10826173" y="1826757"/>
              <a:ext cx="7413389" cy="3678986"/>
            </a:xfrm>
            <a:custGeom>
              <a:avLst/>
              <a:gdLst/>
              <a:ahLst/>
              <a:cxnLst/>
              <a:rect l="l" t="t" r="r" b="b"/>
              <a:pathLst>
                <a:path w="7413389" h="5145629">
                  <a:moveTo>
                    <a:pt x="0" y="0"/>
                  </a:moveTo>
                  <a:lnTo>
                    <a:pt x="7413389" y="0"/>
                  </a:lnTo>
                  <a:lnTo>
                    <a:pt x="7413389" y="5145629"/>
                  </a:lnTo>
                  <a:lnTo>
                    <a:pt x="0" y="5145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F8B5B2-AA3F-45BB-0484-D39C7E0E760A}"/>
                </a:ext>
              </a:extLst>
            </p:cNvPr>
            <p:cNvSpPr txBox="1"/>
            <p:nvPr/>
          </p:nvSpPr>
          <p:spPr>
            <a:xfrm>
              <a:off x="11418468" y="2754130"/>
              <a:ext cx="5973187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rgbClr val="F6613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9A11A4B-E8BA-4D58-B4CE-E27457F6D387}"/>
              </a:ext>
            </a:extLst>
          </p:cNvPr>
          <p:cNvGrpSpPr/>
          <p:nvPr/>
        </p:nvGrpSpPr>
        <p:grpSpPr>
          <a:xfrm>
            <a:off x="11070348" y="5189256"/>
            <a:ext cx="6737173" cy="3281505"/>
            <a:chOff x="8744528" y="5356612"/>
            <a:chExt cx="7996112" cy="3167029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72CFE868-0DC2-AB1E-B361-82242B52F761}"/>
                </a:ext>
              </a:extLst>
            </p:cNvPr>
            <p:cNvSpPr/>
            <p:nvPr/>
          </p:nvSpPr>
          <p:spPr>
            <a:xfrm flipH="1">
              <a:off x="8744528" y="5356612"/>
              <a:ext cx="7996112" cy="3167029"/>
            </a:xfrm>
            <a:custGeom>
              <a:avLst/>
              <a:gdLst/>
              <a:ahLst/>
              <a:cxnLst/>
              <a:rect l="l" t="t" r="r" b="b"/>
              <a:pathLst>
                <a:path w="7315200" h="3746876">
                  <a:moveTo>
                    <a:pt x="0" y="0"/>
                  </a:moveTo>
                  <a:lnTo>
                    <a:pt x="7315200" y="0"/>
                  </a:lnTo>
                  <a:lnTo>
                    <a:pt x="7315200" y="3746876"/>
                  </a:lnTo>
                  <a:lnTo>
                    <a:pt x="0" y="37468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1087F7-1D1B-4402-D11B-36E48D954983}"/>
                </a:ext>
              </a:extLst>
            </p:cNvPr>
            <p:cNvSpPr txBox="1"/>
            <p:nvPr/>
          </p:nvSpPr>
          <p:spPr>
            <a:xfrm>
              <a:off x="10160771" y="5974328"/>
              <a:ext cx="6127675" cy="213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họa</a:t>
              </a:r>
              <a:r>
                <a:rPr lang="en-US" sz="4600" dirty="0">
                  <a:solidFill>
                    <a:srgbClr val="DEA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890B8-64CD-022A-EA1F-ED22A0437B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44" y="4000500"/>
            <a:ext cx="2254120" cy="316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08642E-6 L -9.11111E-5 -0.03503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890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b="-61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96918" y="4076700"/>
            <a:ext cx="5973187" cy="470941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4E6B8A3-80EF-7013-B409-B82D6B7C059C}"/>
              </a:ext>
            </a:extLst>
          </p:cNvPr>
          <p:cNvSpPr/>
          <p:nvPr/>
        </p:nvSpPr>
        <p:spPr>
          <a:xfrm>
            <a:off x="533400" y="131354"/>
            <a:ext cx="17221200" cy="98127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A2ADDA-A7A7-8854-F6BF-50205513D14F}"/>
              </a:ext>
            </a:extLst>
          </p:cNvPr>
          <p:cNvGrpSpPr/>
          <p:nvPr/>
        </p:nvGrpSpPr>
        <p:grpSpPr>
          <a:xfrm>
            <a:off x="1905000" y="204395"/>
            <a:ext cx="14454640" cy="1577785"/>
            <a:chOff x="767622" y="302987"/>
            <a:chExt cx="1513165" cy="17147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2D534557-429D-2BD3-4AB9-84DB823E598F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F97EC9-3636-5225-B91F-BF847DFC9B70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6601DFE-F82D-7DF1-F728-9AB4B6BCFBCD}"/>
              </a:ext>
            </a:extLst>
          </p:cNvPr>
          <p:cNvSpPr txBox="1"/>
          <p:nvPr/>
        </p:nvSpPr>
        <p:spPr>
          <a:xfrm>
            <a:off x="-252296" y="1878975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037F1-3033-F0C7-4621-134C119F7C08}"/>
              </a:ext>
            </a:extLst>
          </p:cNvPr>
          <p:cNvSpPr txBox="1"/>
          <p:nvPr/>
        </p:nvSpPr>
        <p:spPr>
          <a:xfrm>
            <a:off x="693889" y="2570651"/>
            <a:ext cx="166035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4306324-C483-0BF5-B224-6BEF2FF1B0E7}"/>
              </a:ext>
            </a:extLst>
          </p:cNvPr>
          <p:cNvSpPr/>
          <p:nvPr/>
        </p:nvSpPr>
        <p:spPr>
          <a:xfrm>
            <a:off x="-715662" y="5891335"/>
            <a:ext cx="6287787" cy="4670205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51D7E6-E703-8B77-3B3D-6638C1795161}"/>
              </a:ext>
            </a:extLst>
          </p:cNvPr>
          <p:cNvGrpSpPr/>
          <p:nvPr/>
        </p:nvGrpSpPr>
        <p:grpSpPr>
          <a:xfrm>
            <a:off x="693890" y="4305300"/>
            <a:ext cx="8992240" cy="1529306"/>
            <a:chOff x="886308" y="4411198"/>
            <a:chExt cx="8799821" cy="152930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998F97-44BE-DF12-D6CE-BB07786CAD4D}"/>
                </a:ext>
              </a:extLst>
            </p:cNvPr>
            <p:cNvSpPr/>
            <p:nvPr/>
          </p:nvSpPr>
          <p:spPr>
            <a:xfrm>
              <a:off x="886308" y="4411198"/>
              <a:ext cx="8799821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E51424-F1FB-5457-55EF-4069C12D5031}"/>
                </a:ext>
              </a:extLst>
            </p:cNvPr>
            <p:cNvSpPr txBox="1"/>
            <p:nvPr/>
          </p:nvSpPr>
          <p:spPr>
            <a:xfrm>
              <a:off x="927175" y="4432399"/>
              <a:ext cx="875895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,…)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BCDA30-5A68-F958-87FF-1402E2E26C35}"/>
              </a:ext>
            </a:extLst>
          </p:cNvPr>
          <p:cNvGrpSpPr/>
          <p:nvPr/>
        </p:nvGrpSpPr>
        <p:grpSpPr>
          <a:xfrm>
            <a:off x="10134600" y="4326501"/>
            <a:ext cx="7010399" cy="1529306"/>
            <a:chOff x="886309" y="4411198"/>
            <a:chExt cx="7010399" cy="152930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6C5472B-C39D-5ED6-F45E-7327769DFAEF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B47423-2F29-A96C-AB58-1BB025802E93}"/>
                </a:ext>
              </a:extLst>
            </p:cNvPr>
            <p:cNvSpPr txBox="1"/>
            <p:nvPr/>
          </p:nvSpPr>
          <p:spPr>
            <a:xfrm>
              <a:off x="927176" y="4432399"/>
              <a:ext cx="6969532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cảnh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B33A8C-A689-0498-F9BA-639E4AA947BC}"/>
              </a:ext>
            </a:extLst>
          </p:cNvPr>
          <p:cNvGrpSpPr/>
          <p:nvPr/>
        </p:nvGrpSpPr>
        <p:grpSpPr>
          <a:xfrm>
            <a:off x="4495800" y="6210300"/>
            <a:ext cx="12192000" cy="1598013"/>
            <a:chOff x="886309" y="4342491"/>
            <a:chExt cx="12192000" cy="159801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CA108DC-B26F-D5E4-CB17-509D44772B4F}"/>
                </a:ext>
              </a:extLst>
            </p:cNvPr>
            <p:cNvSpPr/>
            <p:nvPr/>
          </p:nvSpPr>
          <p:spPr>
            <a:xfrm>
              <a:off x="886309" y="4411198"/>
              <a:ext cx="12192000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33CA62-A530-07CF-FC9A-3D04BB3ABB08}"/>
                </a:ext>
              </a:extLst>
            </p:cNvPr>
            <p:cNvSpPr txBox="1"/>
            <p:nvPr/>
          </p:nvSpPr>
          <p:spPr>
            <a:xfrm>
              <a:off x="1026736" y="4342491"/>
              <a:ext cx="1189917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4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FD419DD-98D3-CDC8-A489-44BA12FFAA9A}"/>
              </a:ext>
            </a:extLst>
          </p:cNvPr>
          <p:cNvGrpSpPr/>
          <p:nvPr/>
        </p:nvGrpSpPr>
        <p:grpSpPr>
          <a:xfrm>
            <a:off x="5608033" y="8115300"/>
            <a:ext cx="9327167" cy="1529306"/>
            <a:chOff x="886309" y="4411198"/>
            <a:chExt cx="7220093" cy="152930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643645E-F39B-3F4D-0CC3-2EBF51D0B8AE}"/>
                </a:ext>
              </a:extLst>
            </p:cNvPr>
            <p:cNvSpPr/>
            <p:nvPr/>
          </p:nvSpPr>
          <p:spPr>
            <a:xfrm>
              <a:off x="886309" y="4411198"/>
              <a:ext cx="7010399" cy="152930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93D29EC-83F9-99DB-D465-39D1090907B2}"/>
                </a:ext>
              </a:extLst>
            </p:cNvPr>
            <p:cNvSpPr txBox="1"/>
            <p:nvPr/>
          </p:nvSpPr>
          <p:spPr>
            <a:xfrm>
              <a:off x="1136870" y="4692685"/>
              <a:ext cx="696953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thấy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6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6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84CAC7-D9C0-40F6-815E-43088B5E1397}"/>
              </a:ext>
            </a:extLst>
          </p:cNvPr>
          <p:cNvGrpSpPr/>
          <p:nvPr/>
        </p:nvGrpSpPr>
        <p:grpSpPr>
          <a:xfrm>
            <a:off x="1371600" y="279114"/>
            <a:ext cx="15217251" cy="2498293"/>
            <a:chOff x="767622" y="303870"/>
            <a:chExt cx="1562444" cy="17059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D0D9C1DF-01BA-0425-6EC1-C5BE3C5B4783}"/>
                </a:ext>
              </a:extLst>
            </p:cNvPr>
            <p:cNvSpPr/>
            <p:nvPr/>
          </p:nvSpPr>
          <p:spPr>
            <a:xfrm>
              <a:off x="767622" y="303870"/>
              <a:ext cx="1562444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04C06-E4ED-00F5-ABFD-B843161972C5}"/>
                </a:ext>
              </a:extLst>
            </p:cNvPr>
            <p:cNvSpPr txBox="1"/>
            <p:nvPr/>
          </p:nvSpPr>
          <p:spPr>
            <a:xfrm>
              <a:off x="795005" y="331124"/>
              <a:ext cx="1507677" cy="107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Lan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422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GT khu vui choi">
            <a:hlinkClick r:id="" action="ppaction://media"/>
            <a:extLst>
              <a:ext uri="{FF2B5EF4-FFF2-40B4-BE49-F238E27FC236}">
                <a16:creationId xmlns:a16="http://schemas.microsoft.com/office/drawing/2014/main" id="{DC348F7A-9E11-8157-68E3-4600D8900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33919-C672-B9DD-BA18-3BF6177B8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148"/>
            <a:ext cx="18287474" cy="102867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C64FB-F70F-DD45-9026-50690A809D58}"/>
              </a:ext>
            </a:extLst>
          </p:cNvPr>
          <p:cNvSpPr/>
          <p:nvPr/>
        </p:nvSpPr>
        <p:spPr>
          <a:xfrm>
            <a:off x="381000" y="790410"/>
            <a:ext cx="17478163" cy="89745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9CFED50-78DD-00C3-FCCA-ABE06BB3777B}"/>
              </a:ext>
            </a:extLst>
          </p:cNvPr>
          <p:cNvSpPr/>
          <p:nvPr/>
        </p:nvSpPr>
        <p:spPr>
          <a:xfrm>
            <a:off x="11825376" y="1655354"/>
            <a:ext cx="9510624" cy="8974546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88B3E-9349-14E8-B93B-2591F49A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311" y="1104900"/>
            <a:ext cx="2859272" cy="1457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355D8B-5EE1-7044-F5B2-8C9F73B40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5746" y="2228566"/>
            <a:ext cx="11546825" cy="3584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2350C1-538A-4A2A-5D0D-FC7C17818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621" y="5905500"/>
            <a:ext cx="11546825" cy="3926164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87D98CC7-9AC6-B1FD-43B0-7912D529971C}"/>
              </a:ext>
            </a:extLst>
          </p:cNvPr>
          <p:cNvSpPr/>
          <p:nvPr/>
        </p:nvSpPr>
        <p:spPr>
          <a:xfrm flipH="1">
            <a:off x="1563620" y="1427473"/>
            <a:ext cx="1507763" cy="1941731"/>
          </a:xfrm>
          <a:custGeom>
            <a:avLst/>
            <a:gdLst/>
            <a:ahLst/>
            <a:cxnLst/>
            <a:rect l="l" t="t" r="r" b="b"/>
            <a:pathLst>
              <a:path w="2503290" h="3731612">
                <a:moveTo>
                  <a:pt x="0" y="0"/>
                </a:moveTo>
                <a:lnTo>
                  <a:pt x="2503290" y="0"/>
                </a:lnTo>
                <a:lnTo>
                  <a:pt x="2503290" y="3731613"/>
                </a:lnTo>
                <a:lnTo>
                  <a:pt x="0" y="3731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0BA53FD1-2665-BF07-C288-C2E0906EDA5C}"/>
              </a:ext>
            </a:extLst>
          </p:cNvPr>
          <p:cNvSpPr/>
          <p:nvPr/>
        </p:nvSpPr>
        <p:spPr>
          <a:xfrm>
            <a:off x="428837" y="4838700"/>
            <a:ext cx="2393817" cy="2017713"/>
          </a:xfrm>
          <a:custGeom>
            <a:avLst/>
            <a:gdLst/>
            <a:ahLst/>
            <a:cxnLst/>
            <a:rect l="l" t="t" r="r" b="b"/>
            <a:pathLst>
              <a:path w="7883153" h="6690826">
                <a:moveTo>
                  <a:pt x="0" y="0"/>
                </a:moveTo>
                <a:lnTo>
                  <a:pt x="7883153" y="0"/>
                </a:lnTo>
                <a:lnTo>
                  <a:pt x="7883153" y="6690826"/>
                </a:lnTo>
                <a:lnTo>
                  <a:pt x="0" y="6690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33919-C672-B9DD-BA18-3BF6177B8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" y="148"/>
            <a:ext cx="18287474" cy="102867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BC64FB-F70F-DD45-9026-50690A809D58}"/>
              </a:ext>
            </a:extLst>
          </p:cNvPr>
          <p:cNvSpPr/>
          <p:nvPr/>
        </p:nvSpPr>
        <p:spPr>
          <a:xfrm>
            <a:off x="381000" y="790410"/>
            <a:ext cx="17478163" cy="8974546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9CFED50-78DD-00C3-FCCA-ABE06BB3777B}"/>
              </a:ext>
            </a:extLst>
          </p:cNvPr>
          <p:cNvSpPr/>
          <p:nvPr/>
        </p:nvSpPr>
        <p:spPr>
          <a:xfrm>
            <a:off x="12054897" y="1704816"/>
            <a:ext cx="9510624" cy="8974546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56BB2D-2FA5-47EB-7361-A486835DDC40}"/>
              </a:ext>
            </a:extLst>
          </p:cNvPr>
          <p:cNvGrpSpPr/>
          <p:nvPr/>
        </p:nvGrpSpPr>
        <p:grpSpPr>
          <a:xfrm>
            <a:off x="1776296" y="1182920"/>
            <a:ext cx="14454640" cy="1577785"/>
            <a:chOff x="767622" y="302987"/>
            <a:chExt cx="1513165" cy="171476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EF7FA2E5-7828-6D53-C519-DBEDCA445EA9}"/>
                </a:ext>
              </a:extLst>
            </p:cNvPr>
            <p:cNvSpPr/>
            <p:nvPr/>
          </p:nvSpPr>
          <p:spPr>
            <a:xfrm>
              <a:off x="767622" y="303870"/>
              <a:ext cx="1513165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C18858-4BE2-21E7-6068-1AADB28F713D}"/>
                </a:ext>
              </a:extLst>
            </p:cNvPr>
            <p:cNvSpPr txBox="1"/>
            <p:nvPr/>
          </p:nvSpPr>
          <p:spPr>
            <a:xfrm>
              <a:off x="809711" y="302987"/>
              <a:ext cx="1413946" cy="170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8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E1244B-1B6C-4AAD-F3F8-7AE19DED4526}"/>
              </a:ext>
            </a:extLst>
          </p:cNvPr>
          <p:cNvSpPr txBox="1"/>
          <p:nvPr/>
        </p:nvSpPr>
        <p:spPr>
          <a:xfrm>
            <a:off x="-381000" y="2857500"/>
            <a:ext cx="62872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4A43A4-EECD-5A43-F997-0B97407B3C07}"/>
              </a:ext>
            </a:extLst>
          </p:cNvPr>
          <p:cNvGrpSpPr/>
          <p:nvPr/>
        </p:nvGrpSpPr>
        <p:grpSpPr>
          <a:xfrm>
            <a:off x="609600" y="4181775"/>
            <a:ext cx="12039600" cy="1174629"/>
            <a:chOff x="886308" y="4411198"/>
            <a:chExt cx="11162228" cy="11746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E926EED-7C9F-CF4D-08C1-9DF39563F490}"/>
                </a:ext>
              </a:extLst>
            </p:cNvPr>
            <p:cNvSpPr/>
            <p:nvPr/>
          </p:nvSpPr>
          <p:spPr>
            <a:xfrm>
              <a:off x="886308" y="4411198"/>
              <a:ext cx="11162228" cy="1174629"/>
            </a:xfrm>
            <a:prstGeom prst="roundRect">
              <a:avLst/>
            </a:prstGeom>
            <a:solidFill>
              <a:srgbClr val="10B5F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56CDB0-1EE3-B8E8-0AE2-5CF69DFFF421}"/>
                </a:ext>
              </a:extLst>
            </p:cNvPr>
            <p:cNvSpPr txBox="1"/>
            <p:nvPr/>
          </p:nvSpPr>
          <p:spPr>
            <a:xfrm>
              <a:off x="927175" y="4575176"/>
              <a:ext cx="875895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hấp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78027B-5D8B-DB0A-08CF-217DD9BAC68D}"/>
              </a:ext>
            </a:extLst>
          </p:cNvPr>
          <p:cNvGrpSpPr/>
          <p:nvPr/>
        </p:nvGrpSpPr>
        <p:grpSpPr>
          <a:xfrm>
            <a:off x="8329255" y="3815879"/>
            <a:ext cx="4138550" cy="1888760"/>
            <a:chOff x="8329255" y="3815879"/>
            <a:chExt cx="4138550" cy="188876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3EA3F0-5CAC-84A6-EE3D-8B859F133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778" r="29259" b="50130"/>
            <a:stretch/>
          </p:blipFill>
          <p:spPr>
            <a:xfrm>
              <a:off x="8329255" y="4115293"/>
              <a:ext cx="1205042" cy="12835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B5D47A-785C-9D43-1F08-766136403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3" b="73073"/>
            <a:stretch/>
          </p:blipFill>
          <p:spPr>
            <a:xfrm>
              <a:off x="9144000" y="3815879"/>
              <a:ext cx="1682767" cy="156966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E668E3-C626-D40D-6E5F-854557E618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41" t="71682"/>
            <a:stretch/>
          </p:blipFill>
          <p:spPr>
            <a:xfrm>
              <a:off x="10777469" y="4075431"/>
              <a:ext cx="1690336" cy="162920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66464B-B642-4DC1-04F9-585ADA850546}"/>
              </a:ext>
            </a:extLst>
          </p:cNvPr>
          <p:cNvGrpSpPr/>
          <p:nvPr/>
        </p:nvGrpSpPr>
        <p:grpSpPr>
          <a:xfrm>
            <a:off x="653679" y="6384971"/>
            <a:ext cx="12039600" cy="1174629"/>
            <a:chOff x="886308" y="4411198"/>
            <a:chExt cx="11162228" cy="11746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E53FF5F-3879-3157-A86D-9A4EE75B65C0}"/>
                </a:ext>
              </a:extLst>
            </p:cNvPr>
            <p:cNvSpPr/>
            <p:nvPr/>
          </p:nvSpPr>
          <p:spPr>
            <a:xfrm>
              <a:off x="886308" y="4411198"/>
              <a:ext cx="11162228" cy="1174629"/>
            </a:xfrm>
            <a:prstGeom prst="roundRect">
              <a:avLst/>
            </a:prstGeom>
            <a:solidFill>
              <a:srgbClr val="10B5F1"/>
            </a:solidFill>
            <a:ln w="5715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5FFAD66-11D5-6118-6F46-9D053BCC2592}"/>
                </a:ext>
              </a:extLst>
            </p:cNvPr>
            <p:cNvSpPr txBox="1"/>
            <p:nvPr/>
          </p:nvSpPr>
          <p:spPr>
            <a:xfrm>
              <a:off x="927175" y="4575176"/>
              <a:ext cx="875895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hồi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6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4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914C67-D6E3-0FE1-5662-C12B1138A9D6}"/>
              </a:ext>
            </a:extLst>
          </p:cNvPr>
          <p:cNvGrpSpPr/>
          <p:nvPr/>
        </p:nvGrpSpPr>
        <p:grpSpPr>
          <a:xfrm>
            <a:off x="8456644" y="6020155"/>
            <a:ext cx="4138550" cy="1888760"/>
            <a:chOff x="8329255" y="3815879"/>
            <a:chExt cx="4138550" cy="188876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ADC44F3-5CF5-3ADF-356F-014673060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27778" r="29259" b="50130"/>
            <a:stretch/>
          </p:blipFill>
          <p:spPr>
            <a:xfrm>
              <a:off x="8329255" y="4115293"/>
              <a:ext cx="1205042" cy="128354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C0F587E-9140-B75C-807D-8C709A40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133" b="73073"/>
            <a:stretch/>
          </p:blipFill>
          <p:spPr>
            <a:xfrm>
              <a:off x="9144000" y="3815879"/>
              <a:ext cx="1682767" cy="15696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54316B-2011-AC17-B0D1-598BB0289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41" t="71682"/>
            <a:stretch/>
          </p:blipFill>
          <p:spPr>
            <a:xfrm>
              <a:off x="10777469" y="4075431"/>
              <a:ext cx="1690336" cy="1629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48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84CAC7-D9C0-40F6-815E-43088B5E1397}"/>
              </a:ext>
            </a:extLst>
          </p:cNvPr>
          <p:cNvGrpSpPr/>
          <p:nvPr/>
        </p:nvGrpSpPr>
        <p:grpSpPr>
          <a:xfrm>
            <a:off x="1371600" y="279115"/>
            <a:ext cx="15217251" cy="2570301"/>
            <a:chOff x="767622" y="303870"/>
            <a:chExt cx="1562444" cy="170593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D0D9C1DF-01BA-0425-6EC1-C5BE3C5B4783}"/>
                </a:ext>
              </a:extLst>
            </p:cNvPr>
            <p:cNvSpPr/>
            <p:nvPr/>
          </p:nvSpPr>
          <p:spPr>
            <a:xfrm>
              <a:off x="767622" y="303870"/>
              <a:ext cx="1562444" cy="170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304C06-E4ED-00F5-ABFD-B843161972C5}"/>
                </a:ext>
              </a:extLst>
            </p:cNvPr>
            <p:cNvSpPr txBox="1"/>
            <p:nvPr/>
          </p:nvSpPr>
          <p:spPr>
            <a:xfrm>
              <a:off x="844693" y="307579"/>
              <a:ext cx="1408302" cy="157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ngoài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Chia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thân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304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879320"/>
          </a:xfrm>
          <a:custGeom>
            <a:avLst/>
            <a:gdLst/>
            <a:ahLst/>
            <a:cxnLst/>
            <a:rect l="l" t="t" r="r" b="b"/>
            <a:pathLst>
              <a:path w="20946756" h="14124356">
                <a:moveTo>
                  <a:pt x="0" y="0"/>
                </a:moveTo>
                <a:lnTo>
                  <a:pt x="20946756" y="0"/>
                </a:lnTo>
                <a:lnTo>
                  <a:pt x="20946756" y="14124356"/>
                </a:lnTo>
                <a:lnTo>
                  <a:pt x="0" y="1412435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876800" y="2424650"/>
            <a:ext cx="7093305" cy="6361465"/>
          </a:xfrm>
          <a:custGeom>
            <a:avLst/>
            <a:gdLst/>
            <a:ahLst/>
            <a:cxnLst/>
            <a:rect l="l" t="t" r="r" b="b"/>
            <a:pathLst>
              <a:path w="6322075" h="4536089">
                <a:moveTo>
                  <a:pt x="0" y="0"/>
                </a:moveTo>
                <a:lnTo>
                  <a:pt x="6322075" y="0"/>
                </a:lnTo>
                <a:lnTo>
                  <a:pt x="6322075" y="4536089"/>
                </a:lnTo>
                <a:lnTo>
                  <a:pt x="0" y="45360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9387" y="3622577"/>
            <a:ext cx="13145787" cy="6058816"/>
          </a:xfrm>
          <a:custGeom>
            <a:avLst/>
            <a:gdLst/>
            <a:ahLst/>
            <a:cxnLst/>
            <a:rect l="l" t="t" r="r" b="b"/>
            <a:pathLst>
              <a:path w="13899039" h="7134919">
                <a:moveTo>
                  <a:pt x="0" y="0"/>
                </a:moveTo>
                <a:lnTo>
                  <a:pt x="13899039" y="0"/>
                </a:lnTo>
                <a:lnTo>
                  <a:pt x="13899039" y="7134919"/>
                </a:lnTo>
                <a:lnTo>
                  <a:pt x="0" y="71349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75672" l="0" r="74745"/>
                      </a14:imgEffect>
                    </a14:imgLayer>
                  </a14:imgProps>
                </a:ext>
              </a:extLst>
            </a:blip>
            <a:stretch>
              <a:fillRect l="-4225" r="-37994" b="-5297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99768" y="2849416"/>
            <a:ext cx="7010455" cy="7327931"/>
          </a:xfrm>
          <a:custGeom>
            <a:avLst/>
            <a:gdLst/>
            <a:ahLst/>
            <a:cxnLst/>
            <a:rect l="l" t="t" r="r" b="b"/>
            <a:pathLst>
              <a:path w="6494526" h="8229600">
                <a:moveTo>
                  <a:pt x="0" y="0"/>
                </a:moveTo>
                <a:lnTo>
                  <a:pt x="6494526" y="0"/>
                </a:lnTo>
                <a:lnTo>
                  <a:pt x="64945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6494" y="5991863"/>
            <a:ext cx="5973187" cy="4519699"/>
          </a:xfrm>
          <a:custGeom>
            <a:avLst/>
            <a:gdLst/>
            <a:ahLst/>
            <a:cxnLst/>
            <a:rect l="l" t="t" r="r" b="b"/>
            <a:pathLst>
              <a:path w="7934803" h="5527913">
                <a:moveTo>
                  <a:pt x="0" y="0"/>
                </a:moveTo>
                <a:lnTo>
                  <a:pt x="7934803" y="0"/>
                </a:lnTo>
                <a:lnTo>
                  <a:pt x="7934803" y="5527912"/>
                </a:lnTo>
                <a:lnTo>
                  <a:pt x="0" y="55279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CC9369-9587-739E-A8C8-007A552EF4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5486500"/>
            <a:ext cx="1441030" cy="1485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1595A-8FA7-9688-4140-19E7A73EA1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494" y="223995"/>
            <a:ext cx="16282179" cy="53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13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271</Words>
  <Application>Microsoft Office PowerPoint</Application>
  <PresentationFormat>Custom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</dc:title>
  <dc:creator>THAO LY</dc:creator>
  <cp:lastModifiedBy>Ha Tran</cp:lastModifiedBy>
  <cp:revision>13</cp:revision>
  <dcterms:created xsi:type="dcterms:W3CDTF">2006-08-16T00:00:00Z</dcterms:created>
  <dcterms:modified xsi:type="dcterms:W3CDTF">2024-08-30T15:10:12Z</dcterms:modified>
  <dc:identifier>DAGJVvrfat4</dc:identifier>
</cp:coreProperties>
</file>