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tags/tag9.xml" ContentType="application/vnd.openxmlformats-officedocument.presentationml.tag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5" r:id="rId4"/>
    <p:sldMasterId id="2147483710" r:id="rId5"/>
  </p:sldMasterIdLst>
  <p:notesMasterIdLst>
    <p:notesMasterId r:id="rId24"/>
  </p:notesMasterIdLst>
  <p:sldIdLst>
    <p:sldId id="2007577103" r:id="rId6"/>
    <p:sldId id="2007577104" r:id="rId7"/>
    <p:sldId id="293" r:id="rId8"/>
    <p:sldId id="288" r:id="rId9"/>
    <p:sldId id="345" r:id="rId10"/>
    <p:sldId id="371" r:id="rId11"/>
    <p:sldId id="373" r:id="rId12"/>
    <p:sldId id="2007577101" r:id="rId13"/>
    <p:sldId id="2007577096" r:id="rId14"/>
    <p:sldId id="360" r:id="rId15"/>
    <p:sldId id="2007577097" r:id="rId16"/>
    <p:sldId id="2007577098" r:id="rId17"/>
    <p:sldId id="2007577099" r:id="rId18"/>
    <p:sldId id="295" r:id="rId19"/>
    <p:sldId id="2007577100" r:id="rId20"/>
    <p:sldId id="2007577108" r:id="rId21"/>
    <p:sldId id="2007577106" r:id="rId22"/>
    <p:sldId id="200757710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69" d="100"/>
          <a:sy n="69" d="100"/>
        </p:scale>
        <p:origin x="-696" y="-108"/>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18621C-322F-4785-BDB9-9119EB301DD8}" type="datetimeFigureOut">
              <a:rPr lang="en-US" smtClean="0"/>
              <a:pPr/>
              <a:t>1/1/2013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A877EF-C92C-46C4-8C18-C0F4D444600F}" type="slidenum">
              <a:rPr lang="en-US" smtClean="0"/>
              <a:pPr/>
              <a:t>‹#›</a:t>
            </a:fld>
            <a:endParaRPr lang="en-US"/>
          </a:p>
        </p:txBody>
      </p:sp>
    </p:spTree>
    <p:extLst>
      <p:ext uri="{BB962C8B-B14F-4D97-AF65-F5344CB8AC3E}">
        <p14:creationId xmlns:p14="http://schemas.microsoft.com/office/powerpoint/2010/main" xmlns="" val="1310739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B44ECD0-D379-44A2-9EDB-F6028B8A4804}" type="slidenum">
              <a:rPr lang="en-US" smtClean="0"/>
              <a:pPr/>
              <a:t>1</a:t>
            </a:fld>
            <a:endParaRPr lang="en-US"/>
          </a:p>
        </p:txBody>
      </p:sp>
    </p:spTree>
    <p:extLst>
      <p:ext uri="{BB962C8B-B14F-4D97-AF65-F5344CB8AC3E}">
        <p14:creationId xmlns:p14="http://schemas.microsoft.com/office/powerpoint/2010/main" xmlns="" val="408002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xmlns="" val="633263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2402027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xmlns="" val="24882114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279192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4195B-CD9F-49A7-8E0B-35718456275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xmlns="" val="4042116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383650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3589659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1011991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844733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xmlns="" val="318348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xmlns="" val="283851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xmlns="" val="665131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4282763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950238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xmlns="" val="4091268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79442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42497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23992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9009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6577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9596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pPr/>
              <a:t>2013/1/1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pPr/>
              <a:t>‹#›</a:t>
            </a:fld>
            <a:endParaRPr lang="zh-CN" altLang="en-US"/>
          </a:p>
        </p:txBody>
      </p:sp>
    </p:spTree>
    <p:extLst>
      <p:ext uri="{BB962C8B-B14F-4D97-AF65-F5344CB8AC3E}">
        <p14:creationId xmlns:p14="http://schemas.microsoft.com/office/powerpoint/2010/main" xmlns="" val="1379068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3769789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548851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635246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203199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749426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4008007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3609800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1521302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987176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3522282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xmlns="" val="2358617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780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408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264585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24218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5221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5558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19544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0473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a16="http://schemas.microsoft.com/office/drawing/2014/main" xmlns="" id="{36FF3A7C-AD87-4FD5-B36B-820E975C156B}"/>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xmlns="" val="189306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502393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346883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88756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4696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184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05779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pPr/>
              <a:t>2013/1/1</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pPr/>
              <a:t>‹#›</a:t>
            </a:fld>
            <a:endParaRPr lang="zh-CN" altLang="en-US"/>
          </a:p>
        </p:txBody>
      </p:sp>
    </p:spTree>
    <p:extLst>
      <p:ext uri="{BB962C8B-B14F-4D97-AF65-F5344CB8AC3E}">
        <p14:creationId xmlns:p14="http://schemas.microsoft.com/office/powerpoint/2010/main" xmlns="" val="3001125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45382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28BF64-D393-46B3-AC72-9DFE07C83FB0}" type="datetimeFigureOut">
              <a:rPr lang="zh-CN" altLang="en-US" smtClean="0"/>
              <a:pPr/>
              <a:t>2013/1/1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6D1EB0F-BC2D-43EC-B6E4-D7FE4296047B}" type="slidenum">
              <a:rPr lang="zh-CN" altLang="en-US" smtClean="0"/>
              <a:pPr/>
              <a:t>‹#›</a:t>
            </a:fld>
            <a:endParaRPr lang="zh-CN" altLang="en-US"/>
          </a:p>
        </p:txBody>
      </p:sp>
    </p:spTree>
    <p:extLst>
      <p:ext uri="{BB962C8B-B14F-4D97-AF65-F5344CB8AC3E}">
        <p14:creationId xmlns:p14="http://schemas.microsoft.com/office/powerpoint/2010/main" xmlns="" val="1143278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矩形 10"/>
          <p:cNvSpPr/>
          <p:nvPr userDrawn="1"/>
        </p:nvSpPr>
        <p:spPr>
          <a:xfrm>
            <a:off x="8913485" y="5243806"/>
            <a:ext cx="1033515" cy="276422"/>
          </a:xfrm>
          <a:prstGeom prst="rect">
            <a:avLst/>
          </a:prstGeom>
        </p:spPr>
        <p:txBody>
          <a:bodyPr wrap="square">
            <a:spAutoFit/>
          </a:bodyPr>
          <a:lstStyle/>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pPr defTabSz="1219170"/>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pPr defTabSz="1219170"/>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pPr defTabSz="1219170"/>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pPr defTabSz="1219170"/>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pPr defTabSz="1219170"/>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pPr defTabSz="1219170"/>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pPr defTabSz="1219170"/>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xmlns="" val="4211118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7787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1" y="0"/>
            <a:ext cx="2873791" cy="6858000"/>
          </a:xfrm>
          <a:prstGeom prst="rect">
            <a:avLst/>
          </a:prstGeom>
        </p:spPr>
      </p:pic>
      <p:cxnSp>
        <p:nvCxnSpPr>
          <p:cNvPr id="7" name="直接连接符 6"/>
          <p:cNvCxnSpPr/>
          <p:nvPr userDrawn="1"/>
        </p:nvCxnSpPr>
        <p:spPr>
          <a:xfrm>
            <a:off x="2641600" y="889000"/>
            <a:ext cx="95504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8868014" y="396558"/>
            <a:ext cx="3262432" cy="461665"/>
          </a:xfrm>
          <a:prstGeom prst="rect">
            <a:avLst/>
          </a:prstGeom>
          <a:noFill/>
        </p:spPr>
        <p:txBody>
          <a:bodyPr wrap="none" rtlCol="0">
            <a:spAutoFit/>
          </a:bodyPr>
          <a:lstStyle/>
          <a:p>
            <a:r>
              <a:rPr lang="zh-CN" altLang="en-US" sz="2400" dirty="0"/>
              <a:t>单击此处添加文字标题</a:t>
            </a:r>
          </a:p>
        </p:txBody>
      </p:sp>
    </p:spTree>
    <p:extLst>
      <p:ext uri="{BB962C8B-B14F-4D97-AF65-F5344CB8AC3E}">
        <p14:creationId xmlns:p14="http://schemas.microsoft.com/office/powerpoint/2010/main" xmlns="" val="184903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822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xmlns=""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xmlns="" val="3038130323"/>
      </p:ext>
    </p:extLst>
  </p:cSld>
  <p:clrMapOvr>
    <a:masterClrMapping/>
  </p:clrMapOvr>
  <mc:AlternateContent xmlns:mc="http://schemas.openxmlformats.org/markup-compatibility/2006">
    <mc:Choice xmlns:p14="http://schemas.microsoft.com/office/powerpoint/2010/main" xmlns="" Requires="p14">
      <p:transition spd="slow" p14:dur="1600" advTm="1000">
        <p:blinds dir="vert"/>
      </p:transition>
    </mc:Choice>
    <mc:Fallback>
      <p:transition spd="slow" advTm="1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5.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2AA1AC16-948C-4AE2-A8F0-AD93837A264C}" type="datetimeFigureOut">
              <a:rPr lang="zh-CN" altLang="en-US" smtClean="0">
                <a:solidFill>
                  <a:prstClr val="black">
                    <a:tint val="75000"/>
                  </a:prstClr>
                </a:solidFill>
              </a:rPr>
              <a:pPr/>
              <a:t>2013/1/1</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290318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31" r:id="rId9"/>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724482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5"/>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2013/1/1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sp>
        <p:nvSpPr>
          <p:cNvPr id="7" name="TextBox 6">
            <a:extLst>
              <a:ext uri="{FF2B5EF4-FFF2-40B4-BE49-F238E27FC236}">
                <a16:creationId xmlns:a16="http://schemas.microsoft.com/office/drawing/2014/main" xmlns="" id="{3140E897-F605-40B1-8D40-4243598410D7}"/>
              </a:ext>
            </a:extLst>
          </p:cNvPr>
          <p:cNvSpPr txBox="1"/>
          <p:nvPr userDrawn="1"/>
        </p:nvSpPr>
        <p:spPr>
          <a:xfrm>
            <a:off x="9265920" y="94733"/>
            <a:ext cx="2809539" cy="270391"/>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xmlns="" val="200352751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690" r:id="rId11"/>
    <p:sldLayoutId id="2147483691" r:id="rId12"/>
    <p:sldLayoutId id="214748369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EC3EC567-493A-41EE-B7A5-6ABCE64DB75D}"/>
              </a:ext>
            </a:extLst>
          </p:cNvPr>
          <p:cNvSpPr txBox="1"/>
          <p:nvPr userDrawn="1"/>
        </p:nvSpPr>
        <p:spPr>
          <a:xfrm>
            <a:off x="9265920" y="94734"/>
            <a:ext cx="6096000" cy="261610"/>
          </a:xfrm>
          <a:prstGeom prst="rect">
            <a:avLst/>
          </a:prstGeom>
          <a:noFill/>
        </p:spPr>
        <p:txBody>
          <a:bodyPr wrap="square">
            <a:spAutoFit/>
          </a:bodyPr>
          <a:lstStyle/>
          <a:p>
            <a:r>
              <a:rPr lang="en-US" sz="1100" i="1" dirty="0" err="1">
                <a:sym typeface="+mn-ea"/>
              </a:rPr>
              <a:t>Hương</a:t>
            </a:r>
            <a:r>
              <a:rPr lang="en-US" sz="1100" i="1" dirty="0">
                <a:sym typeface="+mn-ea"/>
              </a:rPr>
              <a:t> </a:t>
            </a:r>
            <a:r>
              <a:rPr lang="en-US" sz="1100" i="1" dirty="0" err="1">
                <a:sym typeface="+mn-ea"/>
              </a:rPr>
              <a:t>Thảo</a:t>
            </a:r>
            <a:r>
              <a:rPr lang="en-US" sz="1100" i="1" dirty="0">
                <a:sym typeface="+mn-ea"/>
              </a:rPr>
              <a:t> - tranthao121004@gmail.com</a:t>
            </a:r>
            <a:endParaRPr lang="zh-CN" altLang="en-US" sz="1100" i="1" dirty="0"/>
          </a:p>
        </p:txBody>
      </p:sp>
    </p:spTree>
    <p:extLst>
      <p:ext uri="{BB962C8B-B14F-4D97-AF65-F5344CB8AC3E}">
        <p14:creationId xmlns:p14="http://schemas.microsoft.com/office/powerpoint/2010/main" xmlns="" val="164819967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0CE2123-40B2-4B73-8404-BA885C957DE8}"/>
              </a:ext>
            </a:extLst>
          </p:cNvPr>
          <p:cNvSpPr txBox="1"/>
          <p:nvPr userDrawn="1"/>
        </p:nvSpPr>
        <p:spPr>
          <a:xfrm>
            <a:off x="10137530" y="96716"/>
            <a:ext cx="2760785" cy="261610"/>
          </a:xfrm>
          <a:prstGeom prst="rect">
            <a:avLst/>
          </a:prstGeom>
          <a:noFill/>
        </p:spPr>
        <p:txBody>
          <a:bodyPr wrap="square" rtlCol="0">
            <a:spAutoFit/>
          </a:bodyPr>
          <a:lstStyle/>
          <a:p>
            <a:r>
              <a:rPr lang="en-US" sz="1100" i="1" dirty="0">
                <a:latin typeface="Times New Roman" panose="02020603050405020304" pitchFamily="18" charset="0"/>
                <a:cs typeface="Times New Roman" panose="02020603050405020304" pitchFamily="18" charset="0"/>
              </a:rPr>
              <a:t>Design by: </a:t>
            </a:r>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285641199"/>
      </p:ext>
    </p:extLst>
  </p:cSld>
  <p:clrMap bg1="lt1" tx1="dk1" bg2="lt2" tx2="dk2" accent1="accent1" accent2="accent2" accent3="accent3" accent4="accent4" accent5="accent5" accent6="accent6" hlink="hlink" folHlink="folHlink"/>
  <p:sldLayoutIdLst>
    <p:sldLayoutId id="2147483711" r:id="rId1"/>
    <p:sldLayoutId id="2147483713" r:id="rId2"/>
    <p:sldLayoutId id="2147483714" r:id="rId3"/>
    <p:sldLayoutId id="2147483715" r:id="rId4"/>
    <p:sldLayoutId id="2147483716" r:id="rId5"/>
    <p:sldLayoutId id="2147483717" r:id="rId6"/>
    <p:sldLayoutId id="2147483718" r:id="rId7"/>
    <p:sldLayoutId id="2147483732" r:id="rId8"/>
    <p:sldLayoutId id="2147483733" r:id="rId9"/>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video" Target="NULL" TargetMode="External"/><Relationship Id="rId11" Type="http://schemas.openxmlformats.org/officeDocument/2006/relationships/image" Target="../media/image16.png"/><Relationship Id="rId5" Type="http://schemas.openxmlformats.org/officeDocument/2006/relationships/image" Target="../media/image13.png"/><Relationship Id="rId10" Type="http://schemas.microsoft.com/office/2007/relationships/media" Target="../media/media1.mp3"/><Relationship Id="rId4" Type="http://schemas.openxmlformats.org/officeDocument/2006/relationships/image" Target="../media/image12.png"/><Relationship Id="rId9" Type="http://schemas.openxmlformats.org/officeDocument/2006/relationships/image" Target="../media/image15.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hyperlink" Target="https://www.freeppt7.com/" TargetMode="External"/><Relationship Id="rId5" Type="http://schemas.openxmlformats.org/officeDocument/2006/relationships/image" Target="../media/image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24.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9.xml"/><Relationship Id="rId5" Type="http://schemas.openxmlformats.org/officeDocument/2006/relationships/tags" Target="../tags/tag5.xml"/><Relationship Id="rId10" Type="http://schemas.openxmlformats.org/officeDocument/2006/relationships/slideLayout" Target="../slideLayouts/slideLayout18.xml"/><Relationship Id="rId4" Type="http://schemas.openxmlformats.org/officeDocument/2006/relationships/tags" Target="../tags/tag4.xml"/><Relationship Id="rId9"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7"/>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7444" y="3178647"/>
            <a:ext cx="12209444" cy="3679353"/>
          </a:xfrm>
          <a:prstGeom prst="rect">
            <a:avLst/>
          </a:prstGeom>
        </p:spPr>
      </p:pic>
      <p:pic>
        <p:nvPicPr>
          <p:cNvPr id="3" name="1"/>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9552" y="2465007"/>
            <a:ext cx="4906376" cy="3980824"/>
          </a:xfrm>
          <a:prstGeom prst="rect">
            <a:avLst/>
          </a:prstGeom>
        </p:spPr>
      </p:pic>
      <p:pic>
        <p:nvPicPr>
          <p:cNvPr id="4" name="19"/>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flipH="1">
            <a:off x="8543825" y="4230988"/>
            <a:ext cx="3773430" cy="2705180"/>
          </a:xfrm>
          <a:prstGeom prst="rect">
            <a:avLst/>
          </a:prstGeom>
        </p:spPr>
      </p:pic>
      <p:pic>
        <p:nvPicPr>
          <p:cNvPr id="5" name="55">
            <a:extLst>
              <a:ext uri="{FF2B5EF4-FFF2-40B4-BE49-F238E27FC236}">
                <a16:creationId xmlns:a16="http://schemas.microsoft.com/office/drawing/2014/main" xmlns="" id="{922D7C20-53C1-440C-A4D7-3834D810F5C4}"/>
              </a:ext>
            </a:extLst>
          </p:cNvPr>
          <p:cNvPicPr>
            <a:picLocks noChangeAspect="1"/>
          </p:cNvPicPr>
          <p:nvPr/>
        </p:nvPicPr>
        <p:blipFill rotWithShape="1">
          <a:blip r:embed="rId6" cstate="screen">
            <a:extLst>
              <a:ext uri="{28A0092B-C50C-407E-A947-70E740481C1C}">
                <a14:useLocalDpi xmlns:a14="http://schemas.microsoft.com/office/drawing/2010/main" xmlns=""/>
              </a:ext>
            </a:extLst>
          </a:blip>
          <a:srcRect/>
          <a:stretch/>
        </p:blipFill>
        <p:spPr>
          <a:xfrm>
            <a:off x="923993" y="382463"/>
            <a:ext cx="9803219" cy="3046537"/>
          </a:xfrm>
          <a:prstGeom prst="rect">
            <a:avLst/>
          </a:prstGeom>
        </p:spPr>
      </p:pic>
      <p:grpSp>
        <p:nvGrpSpPr>
          <p:cNvPr id="7" name="57">
            <a:extLst>
              <a:ext uri="{FF2B5EF4-FFF2-40B4-BE49-F238E27FC236}">
                <a16:creationId xmlns:a16="http://schemas.microsoft.com/office/drawing/2014/main" xmlns="" id="{5C3F0EA5-D3AA-4CCB-8053-CA26C4C18711}"/>
              </a:ext>
            </a:extLst>
          </p:cNvPr>
          <p:cNvGrpSpPr/>
          <p:nvPr/>
        </p:nvGrpSpPr>
        <p:grpSpPr>
          <a:xfrm>
            <a:off x="6756819" y="3169720"/>
            <a:ext cx="804180" cy="374559"/>
            <a:chOff x="217691" y="6414967"/>
            <a:chExt cx="804180" cy="374559"/>
          </a:xfrm>
        </p:grpSpPr>
        <p:grpSp>
          <p:nvGrpSpPr>
            <p:cNvPr id="8" name="Group 4">
              <a:extLst>
                <a:ext uri="{FF2B5EF4-FFF2-40B4-BE49-F238E27FC236}">
                  <a16:creationId xmlns:a16="http://schemas.microsoft.com/office/drawing/2014/main" xmlns="" id="{0551CF28-A1CE-4253-9E51-49015C981594}"/>
                </a:ext>
              </a:extLst>
            </p:cNvPr>
            <p:cNvGrpSpPr>
              <a:grpSpLocks noChangeAspect="1"/>
            </p:cNvGrpSpPr>
            <p:nvPr/>
          </p:nvGrpSpPr>
          <p:grpSpPr bwMode="auto">
            <a:xfrm>
              <a:off x="217691" y="6414967"/>
              <a:ext cx="443922" cy="374559"/>
              <a:chOff x="3746" y="2079"/>
              <a:chExt cx="192" cy="162"/>
            </a:xfrm>
            <a:solidFill>
              <a:srgbClr val="A5CB01"/>
            </a:solidFill>
          </p:grpSpPr>
          <p:sp>
            <p:nvSpPr>
              <p:cNvPr id="14" name="Freeform 5">
                <a:extLst>
                  <a:ext uri="{FF2B5EF4-FFF2-40B4-BE49-F238E27FC236}">
                    <a16:creationId xmlns:a16="http://schemas.microsoft.com/office/drawing/2014/main" xmlns="" id="{3D183A1A-DE17-4CF6-BCB4-F3838E8F0E33}"/>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5" name="Freeform 6">
                <a:extLst>
                  <a:ext uri="{FF2B5EF4-FFF2-40B4-BE49-F238E27FC236}">
                    <a16:creationId xmlns:a16="http://schemas.microsoft.com/office/drawing/2014/main" xmlns="" id="{3E7CCA13-12E3-434E-869F-2195DDDEE7ED}"/>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6" name="Freeform 7">
                <a:extLst>
                  <a:ext uri="{FF2B5EF4-FFF2-40B4-BE49-F238E27FC236}">
                    <a16:creationId xmlns:a16="http://schemas.microsoft.com/office/drawing/2014/main" xmlns="" id="{33D8A7C5-FD9F-4540-A37A-9BC58CCAAA73}"/>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7" name="Freeform 8">
                <a:extLst>
                  <a:ext uri="{FF2B5EF4-FFF2-40B4-BE49-F238E27FC236}">
                    <a16:creationId xmlns:a16="http://schemas.microsoft.com/office/drawing/2014/main" xmlns="" id="{1DB4A1D3-3461-4F23-9060-242E6596F3E5}"/>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nvGrpSpPr>
            <p:cNvPr id="9" name="Group 4">
              <a:extLst>
                <a:ext uri="{FF2B5EF4-FFF2-40B4-BE49-F238E27FC236}">
                  <a16:creationId xmlns:a16="http://schemas.microsoft.com/office/drawing/2014/main" xmlns="" id="{D339A026-D097-41CE-B0D6-382C26DE3F8D}"/>
                </a:ext>
              </a:extLst>
            </p:cNvPr>
            <p:cNvGrpSpPr>
              <a:grpSpLocks noChangeAspect="1"/>
            </p:cNvGrpSpPr>
            <p:nvPr/>
          </p:nvGrpSpPr>
          <p:grpSpPr bwMode="auto">
            <a:xfrm>
              <a:off x="657417" y="6421203"/>
              <a:ext cx="364454" cy="307508"/>
              <a:chOff x="3746" y="2079"/>
              <a:chExt cx="192" cy="162"/>
            </a:xfrm>
            <a:solidFill>
              <a:srgbClr val="A5CB01"/>
            </a:solidFill>
          </p:grpSpPr>
          <p:sp>
            <p:nvSpPr>
              <p:cNvPr id="10" name="Freeform 5">
                <a:extLst>
                  <a:ext uri="{FF2B5EF4-FFF2-40B4-BE49-F238E27FC236}">
                    <a16:creationId xmlns:a16="http://schemas.microsoft.com/office/drawing/2014/main" xmlns="" id="{A458B4F9-0B31-4D97-AC09-B51F5A27E398}"/>
                  </a:ext>
                </a:extLst>
              </p:cNvPr>
              <p:cNvSpPr>
                <a:spLocks/>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1" name="Freeform 6">
                <a:extLst>
                  <a:ext uri="{FF2B5EF4-FFF2-40B4-BE49-F238E27FC236}">
                    <a16:creationId xmlns:a16="http://schemas.microsoft.com/office/drawing/2014/main" xmlns="" id="{21D0D1DB-9134-4688-B72B-70C6A58B1354}"/>
                  </a:ext>
                </a:extLst>
              </p:cNvPr>
              <p:cNvSpPr>
                <a:spLocks/>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2" name="Freeform 7">
                <a:extLst>
                  <a:ext uri="{FF2B5EF4-FFF2-40B4-BE49-F238E27FC236}">
                    <a16:creationId xmlns:a16="http://schemas.microsoft.com/office/drawing/2014/main" xmlns="" id="{C428B3BE-70C9-4AC9-A041-2D5B3E416C46}"/>
                  </a:ext>
                </a:extLst>
              </p:cNvPr>
              <p:cNvSpPr>
                <a:spLocks/>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sp>
            <p:nvSpPr>
              <p:cNvPr id="13" name="Freeform 8">
                <a:extLst>
                  <a:ext uri="{FF2B5EF4-FFF2-40B4-BE49-F238E27FC236}">
                    <a16:creationId xmlns:a16="http://schemas.microsoft.com/office/drawing/2014/main" xmlns="" id="{531A955B-4989-44CB-BD2F-3F2E4662435D}"/>
                  </a:ext>
                </a:extLst>
              </p:cNvPr>
              <p:cNvSpPr>
                <a:spLocks/>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ea"/>
                  <a:sym typeface="+mn-lt"/>
                </a:endParaRPr>
              </a:p>
            </p:txBody>
          </p:sp>
        </p:grpSp>
      </p:grpSp>
      <p:sp>
        <p:nvSpPr>
          <p:cNvPr id="6" name="Rectangle 5">
            <a:extLst>
              <a:ext uri="{FF2B5EF4-FFF2-40B4-BE49-F238E27FC236}">
                <a16:creationId xmlns:a16="http://schemas.microsoft.com/office/drawing/2014/main" xmlns="" id="{3F90713A-6815-4BD0-86DE-AFB7213DCC70}"/>
              </a:ext>
            </a:extLst>
          </p:cNvPr>
          <p:cNvSpPr/>
          <p:nvPr/>
        </p:nvSpPr>
        <p:spPr>
          <a:xfrm>
            <a:off x="751234" y="1207652"/>
            <a:ext cx="10690747"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các</a:t>
            </a:r>
            <a:r>
              <a:rPr lang="vi-VN" altLang="zh-CN" sz="48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 </a:t>
            </a:r>
            <a:r>
              <a:rPr lang="vi-VN" altLang="zh-CN" sz="48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cô giáo</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lang="vi-VN" altLang="zh-CN" sz="4800" b="1" i="1" kern="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dự giờ</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tiết</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lang="en-US" altLang="zh-CN" sz="48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T</a:t>
            </a:r>
            <a:r>
              <a:rPr kumimoji="0" lang="en-US" altLang="zh-CN" sz="4800" b="1" i="1" u="none" strike="noStrike" kern="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iếng</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r>
              <a:rPr lang="en-US" altLang="zh-CN" sz="4800" b="1" i="1" kern="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pitchFamily="34" charset="0"/>
                <a:ea typeface="等线" panose="02010600030101010101" pitchFamily="2" charset="-122"/>
                <a:cs typeface="Arial" pitchFamily="34" charset="0"/>
                <a:sym typeface="+mn-lt"/>
              </a:rPr>
              <a:t>V</a:t>
            </a:r>
            <a:r>
              <a:rPr kumimoji="0" lang="en-US" altLang="zh-CN" sz="4800" b="1" i="1" u="none" strike="noStrike" kern="0" cap="none" spc="0" normalizeH="0" baseline="0" noProof="0" dirty="0" err="1"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iệt</a:t>
            </a:r>
            <a:r>
              <a:rPr kumimoji="0" lang="en-US" altLang="zh-CN" sz="4800" b="1" i="1" u="none" strike="noStrike" kern="0" cap="none" spc="0" normalizeH="0" baseline="0" noProof="0" dirty="0" smtClean="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rPr>
              <a:t> </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 pitchFamily="34" charset="0"/>
              <a:ea typeface="等线" panose="02010600030101010101" pitchFamily="2" charset="-122"/>
              <a:cs typeface="Arial" pitchFamily="34" charset="0"/>
              <a:sym typeface="+mn-lt"/>
            </a:endParaRPr>
          </a:p>
        </p:txBody>
      </p:sp>
      <p:pic>
        <p:nvPicPr>
          <p:cNvPr id="21" name="Picture 20" descr="A picture containing diagram&#10;&#10;Description automatically generated">
            <a:extLst>
              <a:ext uri="{FF2B5EF4-FFF2-40B4-BE49-F238E27FC236}">
                <a16:creationId xmlns:a16="http://schemas.microsoft.com/office/drawing/2014/main" xmlns="" id="{496F8484-8875-40C5-95D5-9FB2C610DFBC}"/>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2840530" y="2963130"/>
            <a:ext cx="6477000" cy="3943350"/>
          </a:xfrm>
          <a:prstGeom prst="rect">
            <a:avLst/>
          </a:prstGeom>
        </p:spPr>
      </p:pic>
      <p:pic>
        <p:nvPicPr>
          <p:cNvPr id="22" name="Picture 21">
            <a:extLst>
              <a:ext uri="{FF2B5EF4-FFF2-40B4-BE49-F238E27FC236}">
                <a16:creationId xmlns:a16="http://schemas.microsoft.com/office/drawing/2014/main" xmlns="" id="{3B9F3D39-28F6-41BD-810F-3CA4A7DEF621}"/>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922492" y="0"/>
            <a:ext cx="1269508" cy="9854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790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250"/>
                                        <p:tgtEl>
                                          <p:spTgt spid="5"/>
                                        </p:tgtEl>
                                      </p:cBhvr>
                                    </p:animEffect>
                                    <p:anim calcmode="lin" valueType="num">
                                      <p:cBhvr>
                                        <p:cTn id="24" dur="1250" fill="hold"/>
                                        <p:tgtEl>
                                          <p:spTgt spid="5"/>
                                        </p:tgtEl>
                                        <p:attrNameLst>
                                          <p:attrName>ppt_x</p:attrName>
                                        </p:attrNameLst>
                                      </p:cBhvr>
                                      <p:tavLst>
                                        <p:tav tm="0">
                                          <p:val>
                                            <p:strVal val="#ppt_x"/>
                                          </p:val>
                                        </p:tav>
                                        <p:tav tm="100000">
                                          <p:val>
                                            <p:strVal val="#ppt_x"/>
                                          </p:val>
                                        </p:tav>
                                      </p:tavLst>
                                    </p:anim>
                                    <p:anim calcmode="lin" valueType="num">
                                      <p:cBhvr>
                                        <p:cTn id="25" dur="1250" fill="hold"/>
                                        <p:tgtEl>
                                          <p:spTgt spid="5"/>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Giải</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nghĩa</a:t>
            </a:r>
            <a:r>
              <a:rPr kumimoji="0" lang="en-US" sz="8000" b="1" i="0" u="none" strike="noStrike" kern="1200" cap="none" spc="0" normalizeH="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 </a:t>
            </a:r>
            <a:r>
              <a:rPr kumimoji="0" lang="en-US" sz="8000" b="1" i="0" u="none" strike="noStrike" kern="1200" cap="none" spc="0" normalizeH="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từ</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xmlns="" val="109293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CEDCD6-7DEE-482E-A2AF-DFF9CF3DF34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31203664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8A2FE6D-105C-40AE-9A76-69369E0BB75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27925962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B612ED1-1CD9-456B-B330-111BF9B3F81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11606143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8" descr="3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7084" y="1177326"/>
            <a:ext cx="11513574" cy="5405801"/>
          </a:xfrm>
          <a:prstGeom prst="rect">
            <a:avLst/>
          </a:prstGeom>
          <a:noFill/>
          <a:extLst>
            <a:ext uri="{909E8E84-426E-40DD-AFC4-6F175D3DCCD1}">
              <a14:hiddenFill xmlns:a14="http://schemas.microsoft.com/office/drawing/2010/main" xmlns="">
                <a:solidFill>
                  <a:srgbClr val="FFFFFF"/>
                </a:solidFill>
              </a14:hiddenFill>
            </a:ext>
          </a:extLst>
        </p:spPr>
      </p:pic>
      <p:pic>
        <p:nvPicPr>
          <p:cNvPr id="8194" name="Picture 2" descr="F:\360安全浏览器下载\六一\Nipic_2531170_b95b5e79d8a6cffe\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112931" y="440024"/>
            <a:ext cx="2177371" cy="299134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a:extLst>
              <a:ext uri="{FF2B5EF4-FFF2-40B4-BE49-F238E27FC236}">
                <a16:creationId xmlns:a16="http://schemas.microsoft.com/office/drawing/2014/main" xmlns="" id="{AD25C7C3-ED06-473F-B22C-1832C88A3413}"/>
              </a:ext>
            </a:extLst>
          </p:cNvPr>
          <p:cNvSpPr/>
          <p:nvPr/>
        </p:nvSpPr>
        <p:spPr>
          <a:xfrm>
            <a:off x="3826654" y="585733"/>
            <a:ext cx="5374433" cy="802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ectangle 16">
            <a:extLst>
              <a:ext uri="{FF2B5EF4-FFF2-40B4-BE49-F238E27FC236}">
                <a16:creationId xmlns:a16="http://schemas.microsoft.com/office/drawing/2014/main" xmlns="" id="{9ACACC2B-458C-45E3-AEE6-F39023B92445}"/>
              </a:ext>
            </a:extLst>
          </p:cNvPr>
          <p:cNvSpPr/>
          <p:nvPr/>
        </p:nvSpPr>
        <p:spPr>
          <a:xfrm>
            <a:off x="2098160" y="2264306"/>
            <a:ext cx="7995683" cy="1468864"/>
          </a:xfrm>
          <a:prstGeom prst="rect">
            <a:avLst/>
          </a:prstGeom>
        </p:spPr>
        <p:txBody>
          <a:bodyPr wrap="square">
            <a:spAutoFit/>
          </a:bodyPr>
          <a:lstStyle/>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 gà trống gáy vang ò ó o, báo cho mọi người biết trời sắp sáng, mau mau thức dậy.</a:t>
            </a:r>
          </a:p>
        </p:txBody>
      </p:sp>
      <p:sp>
        <p:nvSpPr>
          <p:cNvPr id="23" name="Rectangle 22">
            <a:extLst>
              <a:ext uri="{FF2B5EF4-FFF2-40B4-BE49-F238E27FC236}">
                <a16:creationId xmlns:a16="http://schemas.microsoft.com/office/drawing/2014/main" xmlns="" id="{5CEF3A3A-D36D-4A82-906A-4EDD4B7466E3}"/>
              </a:ext>
            </a:extLst>
          </p:cNvPr>
          <p:cNvSpPr/>
          <p:nvPr/>
        </p:nvSpPr>
        <p:spPr>
          <a:xfrm>
            <a:off x="2098160" y="3754746"/>
            <a:ext cx="7995681" cy="1569660"/>
          </a:xfrm>
          <a:prstGeom prst="rect">
            <a:avLst/>
          </a:prstGeom>
        </p:spPr>
        <p:txBody>
          <a:bodyPr wrap="square">
            <a:spAutoFit/>
          </a:bodyPr>
          <a:lstStyle/>
          <a:p>
            <a:pPr algn="just" defTabSz="1219170">
              <a:lnSpc>
                <a:spcPct val="150000"/>
              </a:lnSpc>
              <a:buClr>
                <a:srgbClr val="000000"/>
              </a:buClr>
            </a:pP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a:t>
            </a:r>
            <a:r>
              <a:rPr lang="en-US"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vi-VN" sz="3200" kern="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ành </a:t>
            </a:r>
            <a:r>
              <a:rPr lang="vi-V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đào nở hoa cho sắc xuân thêm rực rỡ, ngày xuân thêm tưng bừng.</a:t>
            </a:r>
          </a:p>
        </p:txBody>
      </p:sp>
      <p:cxnSp>
        <p:nvCxnSpPr>
          <p:cNvPr id="25" name="Straight Connector 24">
            <a:extLst>
              <a:ext uri="{FF2B5EF4-FFF2-40B4-BE49-F238E27FC236}">
                <a16:creationId xmlns:a16="http://schemas.microsoft.com/office/drawing/2014/main" xmlns="" id="{ECCD413D-695D-43C1-9038-870E3B6B833A}"/>
              </a:ext>
            </a:extLst>
          </p:cNvPr>
          <p:cNvCxnSpPr/>
          <p:nvPr/>
        </p:nvCxnSpPr>
        <p:spPr>
          <a:xfrm flipH="1">
            <a:off x="8340838" y="2392563"/>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7E116985-D586-4F04-91FD-529A9D1D0549}"/>
              </a:ext>
            </a:extLst>
          </p:cNvPr>
          <p:cNvCxnSpPr/>
          <p:nvPr/>
        </p:nvCxnSpPr>
        <p:spPr>
          <a:xfrm flipH="1">
            <a:off x="7967705" y="319691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C2E66008-EC22-4290-8AA1-1C8054870650}"/>
              </a:ext>
            </a:extLst>
          </p:cNvPr>
          <p:cNvCxnSpPr/>
          <p:nvPr/>
        </p:nvCxnSpPr>
        <p:spPr>
          <a:xfrm flipH="1">
            <a:off x="2958177" y="378779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AE096274-7666-4AE9-B994-F6B771EFA0AD}"/>
              </a:ext>
            </a:extLst>
          </p:cNvPr>
          <p:cNvCxnSpPr/>
          <p:nvPr/>
        </p:nvCxnSpPr>
        <p:spPr>
          <a:xfrm flipH="1">
            <a:off x="3033963" y="3791615"/>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BBE31E33-AADE-4B85-824B-09C4F5006B4C}"/>
              </a:ext>
            </a:extLst>
          </p:cNvPr>
          <p:cNvCxnSpPr/>
          <p:nvPr/>
        </p:nvCxnSpPr>
        <p:spPr>
          <a:xfrm flipH="1">
            <a:off x="6379605" y="3806169"/>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D5798B93-CB1D-4AFA-9DF8-45DD88E591C5}"/>
              </a:ext>
            </a:extLst>
          </p:cNvPr>
          <p:cNvCxnSpPr/>
          <p:nvPr/>
        </p:nvCxnSpPr>
        <p:spPr>
          <a:xfrm flipH="1">
            <a:off x="3327034" y="4603361"/>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CECF2431-81EB-4CAF-87F4-C3209177C782}"/>
              </a:ext>
            </a:extLst>
          </p:cNvPr>
          <p:cNvCxnSpPr/>
          <p:nvPr/>
        </p:nvCxnSpPr>
        <p:spPr>
          <a:xfrm flipH="1">
            <a:off x="8394847" y="4513827"/>
            <a:ext cx="187678" cy="632652"/>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C3A1C3B7-094E-4A28-97B0-9A69A21FC2FA}"/>
              </a:ext>
            </a:extLst>
          </p:cNvPr>
          <p:cNvCxnSpPr/>
          <p:nvPr/>
        </p:nvCxnSpPr>
        <p:spPr>
          <a:xfrm flipH="1">
            <a:off x="8340837" y="4530397"/>
            <a:ext cx="184297" cy="62775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89052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Tô Hoài)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CCE33A1B-E360-49E3-B1D3-7A2062A718E5}"/>
              </a:ext>
            </a:extLst>
          </p:cNvPr>
          <p:cNvSpPr/>
          <p:nvPr/>
        </p:nvSpPr>
        <p:spPr>
          <a:xfrm>
            <a:off x="1036080" y="6050833"/>
            <a:ext cx="4907520" cy="575192"/>
          </a:xfrm>
          <a:prstGeom prst="roundRect">
            <a:avLst>
              <a:gd name="adj" fmla="val 16667"/>
            </a:avLst>
          </a:prstGeom>
          <a:solidFill>
            <a:srgbClr val="F90F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Oval 7">
            <a:extLst>
              <a:ext uri="{FF2B5EF4-FFF2-40B4-BE49-F238E27FC236}">
                <a16:creationId xmlns:a16="http://schemas.microsoft.com/office/drawing/2014/main" xmlns="" id="{4F6D8446-1F41-44B0-827A-E1BF895C79FC}"/>
              </a:ext>
            </a:extLst>
          </p:cNvPr>
          <p:cNvSpPr/>
          <p:nvPr/>
        </p:nvSpPr>
        <p:spPr>
          <a:xfrm>
            <a:off x="150681"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1" name="Oval 10">
            <a:extLst>
              <a:ext uri="{FF2B5EF4-FFF2-40B4-BE49-F238E27FC236}">
                <a16:creationId xmlns:a16="http://schemas.microsoft.com/office/drawing/2014/main" xmlns="" id="{C116E66B-CCBF-4B58-B26B-944FF7CFFC99}"/>
              </a:ext>
            </a:extLst>
          </p:cNvPr>
          <p:cNvSpPr/>
          <p:nvPr/>
        </p:nvSpPr>
        <p:spPr>
          <a:xfrm>
            <a:off x="235233" y="4634144"/>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xmlns="" val="11218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0291" y="1967345"/>
            <a:ext cx="6853381" cy="2215991"/>
          </a:xfrm>
          <a:prstGeom prst="rect">
            <a:avLst/>
          </a:prstGeom>
          <a:noFill/>
        </p:spPr>
        <p:txBody>
          <a:bodyPr wrap="square" rtlCol="0">
            <a:spAutoFit/>
          </a:bodyPr>
          <a:lstStyle/>
          <a:p>
            <a:r>
              <a:rPr lang="vi-VN" sz="11500" b="1" dirty="0" smtClean="0">
                <a:ln w="22225">
                  <a:solidFill>
                    <a:schemeClr val="accent2">
                      <a:lumMod val="75000"/>
                    </a:schemeClr>
                  </a:solidFill>
                  <a:prstDash val="solid"/>
                </a:ln>
                <a:solidFill>
                  <a:schemeClr val="accent2">
                    <a:lumMod val="40000"/>
                    <a:lumOff val="60000"/>
                  </a:schemeClr>
                </a:solidFill>
                <a:effectLst>
                  <a:glow rad="63500">
                    <a:schemeClr val="accent5">
                      <a:satMod val="175000"/>
                      <a:alpha val="40000"/>
                    </a:schemeClr>
                  </a:glow>
                  <a:outerShdw blurRad="50800" dist="38100" dir="2700000" algn="tl" rotWithShape="0">
                    <a:prstClr val="black">
                      <a:alpha val="40000"/>
                    </a:prstClr>
                  </a:outerShdw>
                </a:effectLst>
              </a:rPr>
              <a:t>Thi</a:t>
            </a:r>
            <a:r>
              <a:rPr lang="vi-VN" sz="9600" b="1" dirty="0" smtClean="0">
                <a:ln w="22225">
                  <a:solidFill>
                    <a:schemeClr val="accent2"/>
                  </a:solidFill>
                  <a:prstDash val="solid"/>
                </a:ln>
                <a:solidFill>
                  <a:schemeClr val="accent2">
                    <a:lumMod val="40000"/>
                    <a:lumOff val="60000"/>
                  </a:schemeClr>
                </a:solidFill>
                <a:effectLst>
                  <a:glow rad="63500">
                    <a:schemeClr val="accent5">
                      <a:satMod val="175000"/>
                      <a:alpha val="40000"/>
                    </a:schemeClr>
                  </a:glow>
                  <a:outerShdw blurRad="50800" dist="38100" dir="2700000" algn="tl" rotWithShape="0">
                    <a:prstClr val="black">
                      <a:alpha val="40000"/>
                    </a:prstClr>
                  </a:outerShdw>
                  <a:reflection blurRad="6350" stA="55000" endA="300" endPos="45500" dir="5400000" sy="-100000" algn="bl" rotWithShape="0"/>
                </a:effectLst>
              </a:rPr>
              <a:t> </a:t>
            </a:r>
            <a:r>
              <a:rPr lang="vi-VN" sz="13800" b="1" dirty="0" smtClean="0">
                <a:ln w="22225">
                  <a:solidFill>
                    <a:schemeClr val="accent2">
                      <a:lumMod val="75000"/>
                    </a:schemeClr>
                  </a:solidFill>
                  <a:prstDash val="solid"/>
                </a:ln>
                <a:solidFill>
                  <a:schemeClr val="accent2">
                    <a:lumMod val="40000"/>
                    <a:lumOff val="60000"/>
                  </a:schemeClr>
                </a:solidFill>
                <a:effectLst>
                  <a:glow rad="63500">
                    <a:schemeClr val="accent5">
                      <a:satMod val="175000"/>
                      <a:alpha val="40000"/>
                    </a:schemeClr>
                  </a:glow>
                  <a:outerShdw blurRad="50800" dist="38100" dir="2700000" algn="tl" rotWithShape="0">
                    <a:prstClr val="black">
                      <a:alpha val="40000"/>
                    </a:prstClr>
                  </a:outerShdw>
                </a:effectLst>
              </a:rPr>
              <a:t>đọc</a:t>
            </a:r>
            <a:endParaRPr lang="en-US" sz="9600" b="1" dirty="0">
              <a:ln w="22225">
                <a:solidFill>
                  <a:schemeClr val="accent2">
                    <a:lumMod val="75000"/>
                  </a:schemeClr>
                </a:solidFill>
                <a:prstDash val="solid"/>
              </a:ln>
              <a:solidFill>
                <a:schemeClr val="accent2">
                  <a:lumMod val="40000"/>
                  <a:lumOff val="60000"/>
                </a:schemeClr>
              </a:solidFill>
              <a:effectLst>
                <a:glow rad="63500">
                  <a:schemeClr val="accent5">
                    <a:satMod val="175000"/>
                    <a:alpha val="40000"/>
                  </a:schemeClr>
                </a:glow>
                <a:outerShdw blurRad="50800" dist="38100" dir="2700000" algn="tl" rotWithShape="0">
                  <a:prstClr val="black">
                    <a:alpha val="40000"/>
                  </a:prstClr>
                </a:outerShdw>
              </a:effectLst>
              <a:latin typeface=".VnArabiaH" panose="020B7200000000000000" pitchFamily="34" charset="0"/>
            </a:endParaRPr>
          </a:p>
        </p:txBody>
      </p:sp>
    </p:spTree>
    <p:extLst>
      <p:ext uri="{BB962C8B-B14F-4D97-AF65-F5344CB8AC3E}">
        <p14:creationId xmlns:p14="http://schemas.microsoft.com/office/powerpoint/2010/main" xmlns="" val="4028633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 y="0"/>
            <a:ext cx="2873791" cy="6858000"/>
          </a:xfrm>
          <a:prstGeom prst="rect">
            <a:avLst/>
          </a:prstGeom>
        </p:spPr>
      </p:pic>
      <p:pic>
        <p:nvPicPr>
          <p:cNvPr id="10" name="Picture 9">
            <a:extLst>
              <a:ext uri="{FF2B5EF4-FFF2-40B4-BE49-F238E27FC236}">
                <a16:creationId xmlns:a16="http://schemas.microsoft.com/office/drawing/2014/main" xmlns="" id="{54F3B4CA-FF6F-4697-9D94-8425C328E7A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xmlns="">
                  <a14:imgLayer r:embed="rId5">
                    <a14:imgEffect>
                      <a14:sharpenSoften amount="25000"/>
                    </a14:imgEffect>
                    <a14:imgEffect>
                      <a14:saturation sat="200000"/>
                    </a14:imgEffect>
                  </a14:imgLayer>
                </a14:imgProps>
              </a:ext>
            </a:extLst>
          </a:blip>
          <a:stretch>
            <a:fillRect/>
          </a:stretch>
        </p:blipFill>
        <p:spPr>
          <a:xfrm>
            <a:off x="3058385" y="170017"/>
            <a:ext cx="1260814" cy="664484"/>
          </a:xfrm>
          <a:prstGeom prst="rect">
            <a:avLst/>
          </a:prstGeom>
        </p:spPr>
      </p:pic>
      <p:pic>
        <p:nvPicPr>
          <p:cNvPr id="12" name="Picture 11">
            <a:extLst>
              <a:ext uri="{FF2B5EF4-FFF2-40B4-BE49-F238E27FC236}">
                <a16:creationId xmlns:a16="http://schemas.microsoft.com/office/drawing/2014/main" xmlns="" id="{91399A9C-949B-4B52-B803-BFD55371C6AA}"/>
              </a:ext>
            </a:extLst>
          </p:cNvPr>
          <p:cNvPicPr>
            <a:picLocks noChangeAspect="1"/>
          </p:cNvPicPr>
          <p:nvPr/>
        </p:nvPicPr>
        <p:blipFill>
          <a:blip r:embed="rId6"/>
          <a:stretch>
            <a:fillRect/>
          </a:stretch>
        </p:blipFill>
        <p:spPr>
          <a:xfrm>
            <a:off x="2873792" y="1806886"/>
            <a:ext cx="8623462" cy="4296812"/>
          </a:xfrm>
          <a:prstGeom prst="rect">
            <a:avLst/>
          </a:prstGeom>
        </p:spPr>
      </p:pic>
      <p:sp>
        <p:nvSpPr>
          <p:cNvPr id="5" name="TextBox 4"/>
          <p:cNvSpPr txBox="1"/>
          <p:nvPr/>
        </p:nvSpPr>
        <p:spPr>
          <a:xfrm>
            <a:off x="2873792" y="1052584"/>
            <a:ext cx="9115007" cy="461665"/>
          </a:xfrm>
          <a:prstGeom prst="rect">
            <a:avLst/>
          </a:prstGeom>
          <a:noFill/>
        </p:spPr>
        <p:txBody>
          <a:bodyPr wrap="square" rtlCol="0">
            <a:spAutoFit/>
          </a:bodyPr>
          <a:lstStyle/>
          <a:p>
            <a:r>
              <a:rPr lang="vi-VN" sz="2400" dirty="0" smtClean="0">
                <a:latin typeface="+mj-lt"/>
              </a:rPr>
              <a:t>Đóng vai các mỗi người, mỗi vật trong bài để nói về công việc của mình</a:t>
            </a:r>
            <a:endParaRPr lang="en-US" sz="2400" dirty="0">
              <a:latin typeface="+mj-lt"/>
            </a:endParaRPr>
          </a:p>
        </p:txBody>
      </p:sp>
    </p:spTree>
    <p:extLst>
      <p:ext uri="{BB962C8B-B14F-4D97-AF65-F5344CB8AC3E}">
        <p14:creationId xmlns:p14="http://schemas.microsoft.com/office/powerpoint/2010/main" xmlns="" val="69854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346657" y="1067975"/>
            <a:ext cx="9015394" cy="3747475"/>
          </a:xfrm>
          <a:prstGeom prst="rect">
            <a:avLst/>
          </a:prstGeom>
          <a:solidFill>
            <a:srgbClr val="059BA3">
              <a:alpha val="4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4" name="组合 3"/>
          <p:cNvGrpSpPr/>
          <p:nvPr/>
        </p:nvGrpSpPr>
        <p:grpSpPr>
          <a:xfrm>
            <a:off x="0" y="0"/>
            <a:ext cx="12192000" cy="168812"/>
            <a:chOff x="0" y="0"/>
            <a:chExt cx="12192000" cy="168812"/>
          </a:xfrm>
        </p:grpSpPr>
        <p:sp>
          <p:nvSpPr>
            <p:cNvPr id="5" name="矩形 4"/>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6" name="矩形 5"/>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7" name="矩形 6"/>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8" name="矩形 7"/>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9" name="矩形 8"/>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0" name="矩形 9"/>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1" name="矩形 10"/>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2" name="矩形 11"/>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grpSp>
        <p:nvGrpSpPr>
          <p:cNvPr id="13" name="组合 12"/>
          <p:cNvGrpSpPr/>
          <p:nvPr/>
        </p:nvGrpSpPr>
        <p:grpSpPr>
          <a:xfrm rot="10800000">
            <a:off x="0" y="6689188"/>
            <a:ext cx="12192000" cy="168812"/>
            <a:chOff x="0" y="0"/>
            <a:chExt cx="12192000" cy="168812"/>
          </a:xfrm>
        </p:grpSpPr>
        <p:sp>
          <p:nvSpPr>
            <p:cNvPr id="14" name="矩形 13"/>
            <p:cNvSpPr/>
            <p:nvPr/>
          </p:nvSpPr>
          <p:spPr>
            <a:xfrm>
              <a:off x="0"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5" name="矩形 14"/>
            <p:cNvSpPr/>
            <p:nvPr/>
          </p:nvSpPr>
          <p:spPr>
            <a:xfrm>
              <a:off x="1561514"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6" name="矩形 15"/>
            <p:cNvSpPr/>
            <p:nvPr/>
          </p:nvSpPr>
          <p:spPr>
            <a:xfrm>
              <a:off x="3123028"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矩形 16"/>
            <p:cNvSpPr/>
            <p:nvPr/>
          </p:nvSpPr>
          <p:spPr>
            <a:xfrm>
              <a:off x="4684542" y="0"/>
              <a:ext cx="1561514"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8" name="矩形 17"/>
            <p:cNvSpPr/>
            <p:nvPr/>
          </p:nvSpPr>
          <p:spPr>
            <a:xfrm>
              <a:off x="6239023" y="0"/>
              <a:ext cx="1561514" cy="168812"/>
            </a:xfrm>
            <a:prstGeom prst="rect">
              <a:avLst/>
            </a:prstGeom>
            <a:solidFill>
              <a:srgbClr val="FCD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9" name="矩形 18"/>
            <p:cNvSpPr/>
            <p:nvPr/>
          </p:nvSpPr>
          <p:spPr>
            <a:xfrm>
              <a:off x="7800537" y="0"/>
              <a:ext cx="1561514" cy="168812"/>
            </a:xfrm>
            <a:prstGeom prst="rect">
              <a:avLst/>
            </a:prstGeom>
            <a:solidFill>
              <a:srgbClr val="059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0" name="矩形 19"/>
            <p:cNvSpPr/>
            <p:nvPr/>
          </p:nvSpPr>
          <p:spPr>
            <a:xfrm>
              <a:off x="9362051" y="0"/>
              <a:ext cx="1561514" cy="168812"/>
            </a:xfrm>
            <a:prstGeom prst="rect">
              <a:avLst/>
            </a:prstGeom>
            <a:solidFill>
              <a:srgbClr val="E13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1" name="矩形 20"/>
            <p:cNvSpPr/>
            <p:nvPr/>
          </p:nvSpPr>
          <p:spPr>
            <a:xfrm>
              <a:off x="10923565" y="0"/>
              <a:ext cx="1268435" cy="168812"/>
            </a:xfrm>
            <a:prstGeom prst="rect">
              <a:avLst/>
            </a:prstGeom>
            <a:solidFill>
              <a:srgbClr val="8C7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pic>
        <p:nvPicPr>
          <p:cNvPr id="24" name="图片 22">
            <a:extLst>
              <a:ext uri="{FF2B5EF4-FFF2-40B4-BE49-F238E27FC236}">
                <a16:creationId xmlns:a16="http://schemas.microsoft.com/office/drawing/2014/main" xmlns="" id="{6A71E56A-95C6-4E79-9D84-29B178256EFB}"/>
              </a:ext>
            </a:extLst>
          </p:cNvPr>
          <p:cNvPicPr/>
          <p:nvPr/>
        </p:nvPicPr>
        <p:blipFill>
          <a:blip r:embed="rId3">
            <a:extLst>
              <a:ext uri="{28A0092B-C50C-407E-A947-70E740481C1C}">
                <a14:useLocalDpi xmlns:a14="http://schemas.microsoft.com/office/drawing/2010/main" xmlns="" val="0"/>
              </a:ext>
            </a:extLst>
          </a:blip>
          <a:srcRect/>
          <a:stretch>
            <a:fillRect/>
          </a:stretch>
        </p:blipFill>
        <p:spPr bwMode="auto">
          <a:xfrm>
            <a:off x="8613140" y="2561630"/>
            <a:ext cx="3578860" cy="3941445"/>
          </a:xfrm>
          <a:prstGeom prst="rect">
            <a:avLst/>
          </a:prstGeom>
          <a:noFill/>
          <a:ln>
            <a:noFill/>
          </a:ln>
        </p:spPr>
      </p:pic>
      <p:sp>
        <p:nvSpPr>
          <p:cNvPr id="2" name="TextBox 1">
            <a:extLst>
              <a:ext uri="{FF2B5EF4-FFF2-40B4-BE49-F238E27FC236}">
                <a16:creationId xmlns:a16="http://schemas.microsoft.com/office/drawing/2014/main" xmlns="" id="{E451FF43-0F47-4404-B5DB-A68CBB1503CC}"/>
              </a:ext>
            </a:extLst>
          </p:cNvPr>
          <p:cNvSpPr txBox="1"/>
          <p:nvPr/>
        </p:nvSpPr>
        <p:spPr>
          <a:xfrm>
            <a:off x="1492911" y="1048886"/>
            <a:ext cx="6722885" cy="3785652"/>
          </a:xfrm>
          <a:prstGeom prst="rect">
            <a:avLst/>
          </a:prstGeom>
          <a:noFill/>
        </p:spPr>
        <p:txBody>
          <a:bodyPr wrap="square" rtlCol="0">
            <a:spAutoFit/>
          </a:bodyPr>
          <a:lstStyle/>
          <a:p>
            <a:pPr algn="ctr"/>
            <a:r>
              <a:rPr lang="vi-VN" sz="6000" b="1" dirty="0" smtClean="0">
                <a:solidFill>
                  <a:srgbClr val="0070C0"/>
                </a:solidFill>
                <a:effectLst>
                  <a:outerShdw blurRad="38100" dist="38100" dir="2700000" algn="tl">
                    <a:srgbClr val="000000">
                      <a:alpha val="43137"/>
                    </a:srgbClr>
                  </a:outerShdw>
                </a:effectLst>
              </a:rPr>
              <a:t>Trân trọng cảm ơn các thầy cô giáo cùng các em học sinh!</a:t>
            </a:r>
            <a:endParaRPr lang="en-US" sz="60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09107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750" fill="hold"/>
                                        <p:tgtEl>
                                          <p:spTgt spid="24"/>
                                        </p:tgtEl>
                                        <p:attrNameLst>
                                          <p:attrName>ppt_w</p:attrName>
                                        </p:attrNameLst>
                                      </p:cBhvr>
                                      <p:tavLst>
                                        <p:tav tm="0">
                                          <p:val>
                                            <p:fltVal val="0"/>
                                          </p:val>
                                        </p:tav>
                                        <p:tav tm="100000">
                                          <p:val>
                                            <p:strVal val="#ppt_w"/>
                                          </p:val>
                                        </p:tav>
                                      </p:tavLst>
                                    </p:anim>
                                    <p:anim calcmode="lin" valueType="num">
                                      <p:cBhvr>
                                        <p:cTn id="12" dur="750" fill="hold"/>
                                        <p:tgtEl>
                                          <p:spTgt spid="24"/>
                                        </p:tgtEl>
                                        <p:attrNameLst>
                                          <p:attrName>ppt_h</p:attrName>
                                        </p:attrNameLst>
                                      </p:cBhvr>
                                      <p:tavLst>
                                        <p:tav tm="0">
                                          <p:val>
                                            <p:fltVal val="0"/>
                                          </p:val>
                                        </p:tav>
                                        <p:tav tm="100000">
                                          <p:val>
                                            <p:strVal val="#ppt_h"/>
                                          </p:val>
                                        </p:tav>
                                      </p:tavLst>
                                    </p:anim>
                                    <p:animEffect transition="in" filter="fade">
                                      <p:cBhvr>
                                        <p:cTn id="13"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xmlns="">
                    <a14:imgLayer r:embed="rId7">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xmlns=""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8" cstate="print">
            <a:extLst>
              <a:ext uri="{28A0092B-C50C-407E-A947-70E740481C1C}">
                <a14:useLocalDpi xmlns:a14="http://schemas.microsoft.com/office/drawing/2010/main" xmlns=""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9">
            <a:extLst>
              <a:ext uri="{28A0092B-C50C-407E-A947-70E740481C1C}">
                <a14:useLocalDpi xmlns:a14="http://schemas.microsoft.com/office/drawing/2010/main" xmlns=""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GiupMe-NhatLanVy_4feyu.mp3">
            <a:hlinkClick r:id="" action="ppaction://media"/>
          </p:cNvPr>
          <p:cNvPicPr>
            <a:picLocks noChangeAspect="1"/>
          </p:cNvPicPr>
          <p:nvPr>
            <a:videoFile r:link="rId1"/>
            <p:extLst>
              <p:ext uri="{DAA4B4D4-6D71-4841-9C94-3DE7FCFB9230}">
                <p14:media xmlns:p14="http://schemas.microsoft.com/office/powerpoint/2010/main" xmlns="" r:embed="rId10"/>
              </p:ext>
            </p:extLst>
          </p:nvPr>
        </p:nvPicPr>
        <p:blipFill>
          <a:blip r:embed="rId11" cstate="print"/>
          <a:stretch>
            <a:fillRect/>
          </a:stretch>
        </p:blipFill>
        <p:spPr>
          <a:xfrm>
            <a:off x="1089398" y="3006461"/>
            <a:ext cx="609600" cy="609600"/>
          </a:xfrm>
          <a:prstGeom prst="rect">
            <a:avLst/>
          </a:prstGeom>
        </p:spPr>
      </p:pic>
    </p:spTree>
    <p:extLst>
      <p:ext uri="{BB962C8B-B14F-4D97-AF65-F5344CB8AC3E}">
        <p14:creationId xmlns:p14="http://schemas.microsoft.com/office/powerpoint/2010/main" xmlns="" val="3333710516"/>
      </p:ext>
    </p:extLst>
  </p:cSld>
  <p:clrMapOvr>
    <a:masterClrMapping/>
  </p:clrMapOvr>
  <mc:AlternateContent xmlns:mc="http://schemas.openxmlformats.org/markup-compatibility/2006">
    <mc:Choice xmlns:p14="http://schemas.microsoft.com/office/powerpoint/2010/main" xmlns=""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1000"/>
                                        <p:tgtEl>
                                          <p:spTgt spid="2"/>
                                        </p:tgtEl>
                                      </p:cBhvr>
                                    </p:animEffect>
                                    <p:anim calcmode="lin" valueType="num">
                                      <p:cBhvr>
                                        <p:cTn id="67" dur="1000" fill="hold"/>
                                        <p:tgtEl>
                                          <p:spTgt spid="2"/>
                                        </p:tgtEl>
                                        <p:attrNameLst>
                                          <p:attrName>ppt_x</p:attrName>
                                        </p:attrNameLst>
                                      </p:cBhvr>
                                      <p:tavLst>
                                        <p:tav tm="0">
                                          <p:val>
                                            <p:strVal val="#ppt_x"/>
                                          </p:val>
                                        </p:tav>
                                        <p:tav tm="100000">
                                          <p:val>
                                            <p:strVal val="#ppt_x"/>
                                          </p:val>
                                        </p:tav>
                                      </p:tavLst>
                                    </p:anim>
                                    <p:anim calcmode="lin" valueType="num">
                                      <p:cBhvr>
                                        <p:cTn id="6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endCondLst>
                    <p:cond evt="onStopAudio" delay="0">
                      <p:tgtEl>
                        <p:sldTgt/>
                      </p:tgtEl>
                    </p:cond>
                  </p:endCondLst>
                </p:cTn>
                <p:tgtEl>
                  <p:spTgt spid="2"/>
                </p:tgtEl>
              </p:cMediaNode>
            </p:video>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 y="0"/>
            <a:ext cx="2873791" cy="6858000"/>
          </a:xfrm>
          <a:prstGeom prst="rect">
            <a:avLst/>
          </a:prstGeom>
        </p:spPr>
      </p:pic>
      <p:pic>
        <p:nvPicPr>
          <p:cNvPr id="10" name="Picture 9">
            <a:extLst>
              <a:ext uri="{FF2B5EF4-FFF2-40B4-BE49-F238E27FC236}">
                <a16:creationId xmlns:a16="http://schemas.microsoft.com/office/drawing/2014/main" xmlns="" id="{54F3B4CA-FF6F-4697-9D94-8425C328E7A3}"/>
              </a:ext>
            </a:extLst>
          </p:cNvPr>
          <p:cNvPicPr>
            <a:picLocks noChangeAspect="1"/>
          </p:cNvPicPr>
          <p:nvPr/>
        </p:nvPicPr>
        <p:blipFill>
          <a:blip r:embed="rId4">
            <a:clrChange>
              <a:clrFrom>
                <a:srgbClr val="FFFEFE"/>
              </a:clrFrom>
              <a:clrTo>
                <a:srgbClr val="FFFEFE">
                  <a:alpha val="0"/>
                </a:srgbClr>
              </a:clrTo>
            </a:clrChange>
            <a:extLst>
              <a:ext uri="{BEBA8EAE-BF5A-486C-A8C5-ECC9F3942E4B}">
                <a14:imgProps xmlns:a14="http://schemas.microsoft.com/office/drawing/2010/main" xmlns="">
                  <a14:imgLayer r:embed="rId5">
                    <a14:imgEffect>
                      <a14:sharpenSoften amount="25000"/>
                    </a14:imgEffect>
                    <a14:imgEffect>
                      <a14:saturation sat="200000"/>
                    </a14:imgEffect>
                  </a14:imgLayer>
                </a14:imgProps>
              </a:ext>
            </a:extLst>
          </a:blip>
          <a:stretch>
            <a:fillRect/>
          </a:stretch>
        </p:blipFill>
        <p:spPr>
          <a:xfrm>
            <a:off x="3058385" y="170017"/>
            <a:ext cx="1260814" cy="664484"/>
          </a:xfrm>
          <a:prstGeom prst="rect">
            <a:avLst/>
          </a:prstGeom>
        </p:spPr>
      </p:pic>
      <p:pic>
        <p:nvPicPr>
          <p:cNvPr id="12" name="Picture 11">
            <a:extLst>
              <a:ext uri="{FF2B5EF4-FFF2-40B4-BE49-F238E27FC236}">
                <a16:creationId xmlns:a16="http://schemas.microsoft.com/office/drawing/2014/main" xmlns="" id="{91399A9C-949B-4B52-B803-BFD55371C6AA}"/>
              </a:ext>
            </a:extLst>
          </p:cNvPr>
          <p:cNvPicPr>
            <a:picLocks noChangeAspect="1"/>
          </p:cNvPicPr>
          <p:nvPr/>
        </p:nvPicPr>
        <p:blipFill>
          <a:blip r:embed="rId6"/>
          <a:stretch>
            <a:fillRect/>
          </a:stretch>
        </p:blipFill>
        <p:spPr>
          <a:xfrm>
            <a:off x="2873792" y="1806886"/>
            <a:ext cx="8623462" cy="4296812"/>
          </a:xfrm>
          <a:prstGeom prst="rect">
            <a:avLst/>
          </a:prstGeom>
        </p:spPr>
      </p:pic>
    </p:spTree>
    <p:extLst>
      <p:ext uri="{BB962C8B-B14F-4D97-AF65-F5344CB8AC3E}">
        <p14:creationId xmlns:p14="http://schemas.microsoft.com/office/powerpoint/2010/main" xmlns="" val="352163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3829001"/>
            <a:ext cx="12192000" cy="3042471"/>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2124778" y="335991"/>
            <a:ext cx="6058707" cy="5861519"/>
          </a:xfrm>
          <a:prstGeom prst="rect">
            <a:avLst/>
          </a:prstGeom>
        </p:spPr>
      </p:pic>
      <p:pic>
        <p:nvPicPr>
          <p:cNvPr id="4" name="图片 3"/>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 y="0"/>
            <a:ext cx="2873791" cy="6858000"/>
          </a:xfrm>
          <a:prstGeom prst="rect">
            <a:avLst/>
          </a:prstGeom>
        </p:spPr>
      </p:pic>
      <p:sp>
        <p:nvSpPr>
          <p:cNvPr id="21" name="TextBox 3">
            <a:hlinkClick r:id="rId6"/>
            <a:extLst>
              <a:ext uri="{FF2B5EF4-FFF2-40B4-BE49-F238E27FC236}">
                <a16:creationId xmlns:a16="http://schemas.microsoft.com/office/drawing/2014/main" xmlns="" id="{102E256F-1720-4F81-8E48-DFBD8417680E}"/>
              </a:ext>
            </a:extLst>
          </p:cNvPr>
          <p:cNvSpPr txBox="1"/>
          <p:nvPr/>
        </p:nvSpPr>
        <p:spPr>
          <a:xfrm>
            <a:off x="3723518" y="6385764"/>
            <a:ext cx="6892817" cy="297454"/>
          </a:xfrm>
          <a:prstGeom prst="rect">
            <a:avLst/>
          </a:prstGeom>
          <a:noFill/>
        </p:spPr>
        <p:txBody>
          <a:bodyPr wrap="square" rtlCol="0">
            <a:spAutoFit/>
          </a:bodyPr>
          <a:lstStyle/>
          <a:p>
            <a:pPr algn="r" defTabSz="914377"/>
            <a:endParaRPr lang="ko-KR" altLang="en-US" sz="1333" dirty="0">
              <a:solidFill>
                <a:prstClr val="black">
                  <a:lumMod val="75000"/>
                  <a:lumOff val="25000"/>
                </a:prstClr>
              </a:solidFill>
              <a:latin typeface="等线" panose="020F0502020204030204"/>
              <a:ea typeface="맑은 고딕" panose="020B0503020000020004" pitchFamily="34" charset="-127"/>
              <a:cs typeface="Arial" pitchFamily="34" charset="0"/>
            </a:endParaRPr>
          </a:p>
        </p:txBody>
      </p:sp>
      <p:sp>
        <p:nvSpPr>
          <p:cNvPr id="8" name="TextBox 7"/>
          <p:cNvSpPr txBox="1"/>
          <p:nvPr/>
        </p:nvSpPr>
        <p:spPr>
          <a:xfrm>
            <a:off x="2656357" y="174782"/>
            <a:ext cx="9094262" cy="1107996"/>
          </a:xfrm>
          <a:prstGeom prst="rect">
            <a:avLst/>
          </a:prstGeom>
          <a:noFill/>
        </p:spPr>
        <p:txBody>
          <a:bodyPr wrap="square" rtlCol="0">
            <a:spAutoFit/>
          </a:bodyPr>
          <a:lstStyle/>
          <a:p>
            <a:pPr algn="ctr" defTabSz="914377"/>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4: </a:t>
            </a:r>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Làm</a:t>
            </a: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a:t>
            </a: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thật</a:t>
            </a: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6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endParaRPr lang="en-US" sz="6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xmlns="" id="{28E55878-373E-4141-B359-92929E8C8A5C}"/>
              </a:ext>
            </a:extLst>
          </p:cNvPr>
          <p:cNvPicPr>
            <a:picLocks noChangeAspect="1"/>
          </p:cNvPicPr>
          <p:nvPr/>
        </p:nvPicPr>
        <p:blipFill>
          <a:blip r:embed="rId7">
            <a:clrChange>
              <a:clrFrom>
                <a:srgbClr val="F5F5F5"/>
              </a:clrFrom>
              <a:clrTo>
                <a:srgbClr val="F5F5F5">
                  <a:alpha val="0"/>
                </a:srgbClr>
              </a:clrTo>
            </a:clrChange>
          </a:blip>
          <a:stretch>
            <a:fillRect/>
          </a:stretch>
        </p:blipFill>
        <p:spPr>
          <a:xfrm flipH="1">
            <a:off x="6728321" y="997508"/>
            <a:ext cx="4405927" cy="3318271"/>
          </a:xfrm>
          <a:prstGeom prst="rect">
            <a:avLst/>
          </a:prstGeom>
        </p:spPr>
      </p:pic>
      <p:sp>
        <p:nvSpPr>
          <p:cNvPr id="10" name="TextBox 9">
            <a:extLst>
              <a:ext uri="{FF2B5EF4-FFF2-40B4-BE49-F238E27FC236}">
                <a16:creationId xmlns:a16="http://schemas.microsoft.com/office/drawing/2014/main" xmlns="" id="{3920D411-1D47-499D-8B2E-10251D3252D1}"/>
              </a:ext>
            </a:extLst>
          </p:cNvPr>
          <p:cNvSpPr txBox="1"/>
          <p:nvPr/>
        </p:nvSpPr>
        <p:spPr>
          <a:xfrm>
            <a:off x="7642953" y="2427655"/>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sp>
        <p:nvSpPr>
          <p:cNvPr id="11" name="TextBox 10">
            <a:extLst>
              <a:ext uri="{FF2B5EF4-FFF2-40B4-BE49-F238E27FC236}">
                <a16:creationId xmlns:a16="http://schemas.microsoft.com/office/drawing/2014/main" xmlns="" id="{4D6A6E62-1885-4BD0-A8A4-02A76C366E8C}"/>
              </a:ext>
            </a:extLst>
          </p:cNvPr>
          <p:cNvSpPr txBox="1"/>
          <p:nvPr/>
        </p:nvSpPr>
        <p:spPr>
          <a:xfrm>
            <a:off x="7708791" y="2842678"/>
            <a:ext cx="3041009" cy="976165"/>
          </a:xfrm>
          <a:prstGeom prst="rect">
            <a:avLst/>
          </a:prstGeom>
          <a:noFill/>
        </p:spPr>
        <p:txBody>
          <a:bodyPr wrap="square" rtlCol="0">
            <a:spAutoFit/>
          </a:bodyPr>
          <a:lstStyle/>
          <a:p>
            <a:pPr algn="ctr">
              <a:lnSpc>
                <a:spcPct val="150000"/>
              </a:lnSpc>
            </a:pPr>
            <a:r>
              <a:rPr lang="en-US" sz="4400" b="1" dirty="0" err="1">
                <a:solidFill>
                  <a:schemeClr val="accent1">
                    <a:lumMod val="50000"/>
                  </a:schemeClr>
                </a:solidFill>
                <a:latin typeface="UTM Avo" panose="02040603050506020204" pitchFamily="18" charset="0"/>
              </a:rPr>
              <a:t>Đọc</a:t>
            </a:r>
            <a:endParaRPr lang="en-US" sz="4400" b="1" dirty="0">
              <a:solidFill>
                <a:schemeClr val="accent1">
                  <a:lumMod val="50000"/>
                </a:schemeClr>
              </a:solidFill>
              <a:latin typeface="UTM Avo" panose="02040603050506020204" pitchFamily="18" charset="0"/>
            </a:endParaRPr>
          </a:p>
        </p:txBody>
      </p:sp>
    </p:spTree>
    <p:extLst>
      <p:ext uri="{BB962C8B-B14F-4D97-AF65-F5344CB8AC3E}">
        <p14:creationId xmlns:p14="http://schemas.microsoft.com/office/powerpoint/2010/main" xmlns="" val="241263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1865618" y="1949702"/>
            <a:ext cx="1059417" cy="846935"/>
            <a:chOff x="477164" y="1358011"/>
            <a:chExt cx="898272" cy="718110"/>
          </a:xfrm>
        </p:grpSpPr>
        <p:pic>
          <p:nvPicPr>
            <p:cNvPr id="27" name="图片 26" descr="未标题-2.png"/>
            <p:cNvPicPr>
              <a:picLocks noChangeAspect="1"/>
            </p:cNvPicPr>
            <p:nvPr/>
          </p:nvPicPr>
          <p:blipFill>
            <a:blip r:embed="rId3" cstate="print"/>
            <a:stretch>
              <a:fillRect/>
            </a:stretch>
          </p:blipFill>
          <p:spPr>
            <a:xfrm>
              <a:off x="477164" y="1358011"/>
              <a:ext cx="898272" cy="718110"/>
            </a:xfrm>
            <a:prstGeom prst="rect">
              <a:avLst/>
            </a:prstGeom>
          </p:spPr>
        </p:pic>
        <p:sp>
          <p:nvSpPr>
            <p:cNvPr id="28" name="Text Box 70"/>
            <p:cNvSpPr txBox="1">
              <a:spLocks noChangeArrowheads="1"/>
            </p:cNvSpPr>
            <p:nvPr/>
          </p:nvSpPr>
          <p:spPr bwMode="gray">
            <a:xfrm>
              <a:off x="714348" y="1428742"/>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9" name="组合 28"/>
          <p:cNvGrpSpPr/>
          <p:nvPr/>
        </p:nvGrpSpPr>
        <p:grpSpPr>
          <a:xfrm>
            <a:off x="1494600" y="3279582"/>
            <a:ext cx="1059417" cy="846934"/>
            <a:chOff x="500034" y="2214560"/>
            <a:chExt cx="898272" cy="718110"/>
          </a:xfrm>
        </p:grpSpPr>
        <p:pic>
          <p:nvPicPr>
            <p:cNvPr id="30" name="图片 29" descr="未标题-2.png"/>
            <p:cNvPicPr>
              <a:picLocks noChangeAspect="1"/>
            </p:cNvPicPr>
            <p:nvPr/>
          </p:nvPicPr>
          <p:blipFill>
            <a:blip r:embed="rId4" cstate="print"/>
            <a:stretch>
              <a:fillRect/>
            </a:stretch>
          </p:blipFill>
          <p:spPr>
            <a:xfrm>
              <a:off x="500034" y="2214560"/>
              <a:ext cx="898272" cy="718110"/>
            </a:xfrm>
            <a:prstGeom prst="rect">
              <a:avLst/>
            </a:prstGeom>
          </p:spPr>
        </p:pic>
        <p:sp>
          <p:nvSpPr>
            <p:cNvPr id="31" name="Text Box 70"/>
            <p:cNvSpPr txBox="1">
              <a:spLocks noChangeArrowheads="1"/>
            </p:cNvSpPr>
            <p:nvPr/>
          </p:nvSpPr>
          <p:spPr bwMode="gray">
            <a:xfrm>
              <a:off x="714348" y="2285998"/>
              <a:ext cx="381000" cy="548020"/>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nvGrpSpPr>
          <p:cNvPr id="32" name="组合 31"/>
          <p:cNvGrpSpPr/>
          <p:nvPr/>
        </p:nvGrpSpPr>
        <p:grpSpPr>
          <a:xfrm>
            <a:off x="1824935" y="4781951"/>
            <a:ext cx="1059417" cy="846935"/>
            <a:chOff x="477164" y="3023248"/>
            <a:chExt cx="898272" cy="718110"/>
          </a:xfrm>
        </p:grpSpPr>
        <p:pic>
          <p:nvPicPr>
            <p:cNvPr id="33" name="图片 32" descr="未标题-2.png"/>
            <p:cNvPicPr>
              <a:picLocks noChangeAspect="1"/>
            </p:cNvPicPr>
            <p:nvPr/>
          </p:nvPicPr>
          <p:blipFill>
            <a:blip r:embed="rId5" cstate="print"/>
            <a:stretch>
              <a:fillRect/>
            </a:stretch>
          </p:blipFill>
          <p:spPr>
            <a:xfrm>
              <a:off x="477164" y="3023248"/>
              <a:ext cx="898272" cy="718110"/>
            </a:xfrm>
            <a:prstGeom prst="rect">
              <a:avLst/>
            </a:prstGeom>
          </p:spPr>
        </p:pic>
        <p:sp>
          <p:nvSpPr>
            <p:cNvPr id="34" name="Text Box 70"/>
            <p:cNvSpPr txBox="1">
              <a:spLocks noChangeArrowheads="1"/>
            </p:cNvSpPr>
            <p:nvPr/>
          </p:nvSpPr>
          <p:spPr bwMode="gray">
            <a:xfrm>
              <a:off x="714348" y="3143254"/>
              <a:ext cx="381000" cy="548019"/>
            </a:xfrm>
            <a:prstGeom prst="rect">
              <a:avLst/>
            </a:prstGeom>
            <a:noFill/>
            <a:ln w="9525" algn="ctr">
              <a:noFill/>
              <a:miter lim="800000"/>
              <a:headEnd/>
              <a:tailEnd/>
            </a:ln>
          </p:spPr>
          <p:txBody>
            <a:bodyPr>
              <a:spAutoFit/>
            </a:bodyPr>
            <a:lstStyle/>
            <a:p>
              <a:pPr marL="0" marR="0" lvl="0" indent="0" algn="ctr" defTabSz="1219170" rtl="0" eaLnBrk="0" fontAlgn="auto" latinLnBrk="0" hangingPunct="0">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pic>
        <p:nvPicPr>
          <p:cNvPr id="38" name="图片 37" descr="未标题-2.png"/>
          <p:cNvPicPr>
            <a:picLocks noChangeAspect="1"/>
          </p:cNvPicPr>
          <p:nvPr/>
        </p:nvPicPr>
        <p:blipFill>
          <a:blip r:embed="rId6" cstate="print"/>
          <a:stretch>
            <a:fillRect/>
          </a:stretch>
        </p:blipFill>
        <p:spPr>
          <a:xfrm>
            <a:off x="2666776" y="1781194"/>
            <a:ext cx="7379873" cy="1095296"/>
          </a:xfrm>
          <a:prstGeom prst="rect">
            <a:avLst/>
          </a:prstGeom>
        </p:spPr>
      </p:pic>
      <p:pic>
        <p:nvPicPr>
          <p:cNvPr id="39" name="图片 38" descr="未标题-2.png"/>
          <p:cNvPicPr>
            <a:picLocks noChangeAspect="1"/>
          </p:cNvPicPr>
          <p:nvPr/>
        </p:nvPicPr>
        <p:blipFill>
          <a:blip r:embed="rId7" cstate="print"/>
          <a:stretch>
            <a:fillRect/>
          </a:stretch>
        </p:blipFill>
        <p:spPr>
          <a:xfrm>
            <a:off x="2331556" y="2953855"/>
            <a:ext cx="9522691" cy="1095296"/>
          </a:xfrm>
          <a:prstGeom prst="rect">
            <a:avLst/>
          </a:prstGeom>
        </p:spPr>
      </p:pic>
      <p:pic>
        <p:nvPicPr>
          <p:cNvPr id="40" name="图片 39" descr="未标题-2.png"/>
          <p:cNvPicPr>
            <a:picLocks noChangeAspect="1"/>
          </p:cNvPicPr>
          <p:nvPr/>
        </p:nvPicPr>
        <p:blipFill>
          <a:blip r:embed="rId8" cstate="print"/>
          <a:stretch>
            <a:fillRect/>
          </a:stretch>
        </p:blipFill>
        <p:spPr>
          <a:xfrm>
            <a:off x="2594700" y="4616304"/>
            <a:ext cx="6706877" cy="1127723"/>
          </a:xfrm>
          <a:prstGeom prst="rect">
            <a:avLst/>
          </a:prstGeom>
        </p:spPr>
      </p:pic>
      <p:sp>
        <p:nvSpPr>
          <p:cNvPr id="42" name="TextBox 41"/>
          <p:cNvSpPr txBox="1"/>
          <p:nvPr/>
        </p:nvSpPr>
        <p:spPr>
          <a:xfrm>
            <a:off x="4213996" y="1949702"/>
            <a:ext cx="6016311" cy="584775"/>
          </a:xfrm>
          <a:prstGeom prst="rect">
            <a:avLst/>
          </a:prstGeom>
          <a:noFill/>
        </p:spPr>
        <p:txBody>
          <a:bodyPr wrap="square" rtlCol="0">
            <a:spAutoFit/>
          </a:bodyPr>
          <a:lstStyle/>
          <a:p>
            <a:pPr lvl="0" defTabSz="1219170"/>
            <a:r>
              <a:rPr lang="en-US" altLang="zh-CN" sz="3200">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 đúng, rõ ràng bài đọc</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TextBox 42"/>
          <p:cNvSpPr txBox="1"/>
          <p:nvPr/>
        </p:nvSpPr>
        <p:spPr>
          <a:xfrm>
            <a:off x="4213996" y="2996728"/>
            <a:ext cx="7460768" cy="584775"/>
          </a:xfrm>
          <a:prstGeom prst="rect">
            <a:avLst/>
          </a:prstGeom>
          <a:noFill/>
        </p:spPr>
        <p:txBody>
          <a:bodyPr wrap="square" rtlCol="0">
            <a:spAutoFit/>
          </a:bodyPr>
          <a:lstStyle/>
          <a:p>
            <a:pPr lvl="0" defTabSz="1219170"/>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a:t>
            </a:r>
            <a:r>
              <a:rPr lang="vi-VN" altLang="zh-CN" sz="320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của bài</a:t>
            </a:r>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3861860" y="4357980"/>
            <a:ext cx="6941574" cy="1077218"/>
          </a:xfrm>
          <a:prstGeom prst="rect">
            <a:avLst/>
          </a:prstGeom>
          <a:noFill/>
        </p:spPr>
        <p:txBody>
          <a:bodyPr wrap="square" rtlCol="0">
            <a:spAutoFit/>
          </a:bodyPr>
          <a:lstStyle/>
          <a:p>
            <a:pPr lvl="0" defTabSz="1219170"/>
            <a:r>
              <a:rPr lang="vi-VN" altLang="zh-CN" sz="32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Hiểu nội dung bài: Biết quý trọng thời gian, yêu lao động.</a:t>
            </a:r>
            <a:endParaRPr kumimoji="0" lang="zh-CN" altLang="en-US" sz="32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6" name="Picture 2" descr="F:\360安全浏览器下载\六一\Nipic_2531170_b95b5e79d8a6cffe\1.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10021173" y="2727120"/>
            <a:ext cx="2567516" cy="3225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D4BBCAA7-27CF-4636-A3ED-462FA555AC5D}"/>
              </a:ext>
            </a:extLst>
          </p:cNvPr>
          <p:cNvSpPr txBox="1"/>
          <p:nvPr/>
        </p:nvSpPr>
        <p:spPr>
          <a:xfrm>
            <a:off x="1851948" y="582048"/>
            <a:ext cx="95208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Mục</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6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11967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5"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 calcmode="lin" valueType="num">
                                      <p:cBhvr>
                                        <p:cTn id="10" dur="1000" fill="hold"/>
                                        <p:tgtEl>
                                          <p:spTgt spid="46"/>
                                        </p:tgtEl>
                                        <p:attrNameLst>
                                          <p:attrName>ppt_w</p:attrName>
                                        </p:attrNameLst>
                                      </p:cBhvr>
                                      <p:tavLst>
                                        <p:tav tm="0">
                                          <p:val>
                                            <p:fltVal val="0"/>
                                          </p:val>
                                        </p:tav>
                                        <p:tav tm="100000">
                                          <p:val>
                                            <p:strVal val="#ppt_w"/>
                                          </p:val>
                                        </p:tav>
                                      </p:tavLst>
                                    </p:anim>
                                    <p:anim calcmode="lin" valueType="num">
                                      <p:cBhvr>
                                        <p:cTn id="11" dur="1000" fill="hold"/>
                                        <p:tgtEl>
                                          <p:spTgt spid="46"/>
                                        </p:tgtEl>
                                        <p:attrNameLst>
                                          <p:attrName>ppt_h</p:attrName>
                                        </p:attrNameLst>
                                      </p:cBhvr>
                                      <p:tavLst>
                                        <p:tav tm="0">
                                          <p:val>
                                            <p:fltVal val="0"/>
                                          </p:val>
                                        </p:tav>
                                        <p:tav tm="100000">
                                          <p:val>
                                            <p:strVal val="#ppt_h"/>
                                          </p:val>
                                        </p:tav>
                                      </p:tavLst>
                                    </p:anim>
                                    <p:anim calcmode="lin" valueType="num">
                                      <p:cBhvr>
                                        <p:cTn id="12"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par>
                          <p:cTn id="14" fill="hold">
                            <p:stCondLst>
                              <p:cond delay="1000"/>
                            </p:stCondLst>
                            <p:childTnLst>
                              <p:par>
                                <p:cTn id="15" presetID="49" presetClass="entr" presetSubtype="0" decel="100000"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250" fill="hold"/>
                                        <p:tgtEl>
                                          <p:spTgt spid="26"/>
                                        </p:tgtEl>
                                        <p:attrNameLst>
                                          <p:attrName>ppt_w</p:attrName>
                                        </p:attrNameLst>
                                      </p:cBhvr>
                                      <p:tavLst>
                                        <p:tav tm="0">
                                          <p:val>
                                            <p:fltVal val="0"/>
                                          </p:val>
                                        </p:tav>
                                        <p:tav tm="100000">
                                          <p:val>
                                            <p:strVal val="#ppt_w"/>
                                          </p:val>
                                        </p:tav>
                                      </p:tavLst>
                                    </p:anim>
                                    <p:anim calcmode="lin" valueType="num">
                                      <p:cBhvr>
                                        <p:cTn id="18" dur="250" fill="hold"/>
                                        <p:tgtEl>
                                          <p:spTgt spid="26"/>
                                        </p:tgtEl>
                                        <p:attrNameLst>
                                          <p:attrName>ppt_h</p:attrName>
                                        </p:attrNameLst>
                                      </p:cBhvr>
                                      <p:tavLst>
                                        <p:tav tm="0">
                                          <p:val>
                                            <p:fltVal val="0"/>
                                          </p:val>
                                        </p:tav>
                                        <p:tav tm="100000">
                                          <p:val>
                                            <p:strVal val="#ppt_h"/>
                                          </p:val>
                                        </p:tav>
                                      </p:tavLst>
                                    </p:anim>
                                    <p:anim calcmode="lin" valueType="num">
                                      <p:cBhvr>
                                        <p:cTn id="19" dur="250" fill="hold"/>
                                        <p:tgtEl>
                                          <p:spTgt spid="26"/>
                                        </p:tgtEl>
                                        <p:attrNameLst>
                                          <p:attrName>style.rotation</p:attrName>
                                        </p:attrNameLst>
                                      </p:cBhvr>
                                      <p:tavLst>
                                        <p:tav tm="0">
                                          <p:val>
                                            <p:fltVal val="360"/>
                                          </p:val>
                                        </p:tav>
                                        <p:tav tm="100000">
                                          <p:val>
                                            <p:fltVal val="0"/>
                                          </p:val>
                                        </p:tav>
                                      </p:tavLst>
                                    </p:anim>
                                    <p:animEffect transition="in" filter="fade">
                                      <p:cBhvr>
                                        <p:cTn id="20" dur="250"/>
                                        <p:tgtEl>
                                          <p:spTgt spid="26"/>
                                        </p:tgtEl>
                                      </p:cBhvr>
                                    </p:animEffect>
                                  </p:childTnLst>
                                </p:cTn>
                              </p:par>
                            </p:childTnLst>
                          </p:cTn>
                        </p:par>
                        <p:par>
                          <p:cTn id="21" fill="hold">
                            <p:stCondLst>
                              <p:cond delay="1250"/>
                            </p:stCondLst>
                            <p:childTnLst>
                              <p:par>
                                <p:cTn id="22" presetID="22" presetClass="entr" presetSubtype="8"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1750"/>
                            </p:stCondLst>
                            <p:childTnLst>
                              <p:par>
                                <p:cTn id="26" presetID="27" presetClass="entr" presetSubtype="0" fill="hold" grpId="0" nodeType="afterEffect">
                                  <p:stCondLst>
                                    <p:cond delay="0"/>
                                  </p:stCondLst>
                                  <p:iterate type="lt">
                                    <p:tmPct val="50000"/>
                                  </p:iterate>
                                  <p:childTnLst>
                                    <p:set>
                                      <p:cBhvr>
                                        <p:cTn id="27" dur="1" fill="hold">
                                          <p:stCondLst>
                                            <p:cond delay="0"/>
                                          </p:stCondLst>
                                        </p:cTn>
                                        <p:tgtEl>
                                          <p:spTgt spid="42"/>
                                        </p:tgtEl>
                                        <p:attrNameLst>
                                          <p:attrName>style.visibility</p:attrName>
                                        </p:attrNameLst>
                                      </p:cBhvr>
                                      <p:to>
                                        <p:strVal val="visible"/>
                                      </p:to>
                                    </p:set>
                                    <p:anim calcmode="discrete" valueType="clr">
                                      <p:cBhvr override="childStyle">
                                        <p:cTn id="28" dur="40"/>
                                        <p:tgtEl>
                                          <p:spTgt spid="42"/>
                                        </p:tgtEl>
                                        <p:attrNameLst>
                                          <p:attrName>style.color</p:attrName>
                                        </p:attrNameLst>
                                      </p:cBhvr>
                                      <p:tavLst>
                                        <p:tav tm="0">
                                          <p:val>
                                            <p:clrVal>
                                              <a:schemeClr val="accent2"/>
                                            </p:clrVal>
                                          </p:val>
                                        </p:tav>
                                        <p:tav tm="50000">
                                          <p:val>
                                            <p:clrVal>
                                              <a:schemeClr val="hlink"/>
                                            </p:clrVal>
                                          </p:val>
                                        </p:tav>
                                      </p:tavLst>
                                    </p:anim>
                                    <p:anim calcmode="discrete" valueType="clr">
                                      <p:cBhvr>
                                        <p:cTn id="29" dur="40"/>
                                        <p:tgtEl>
                                          <p:spTgt spid="42"/>
                                        </p:tgtEl>
                                        <p:attrNameLst>
                                          <p:attrName>fillcolor</p:attrName>
                                        </p:attrNameLst>
                                      </p:cBhvr>
                                      <p:tavLst>
                                        <p:tav tm="0">
                                          <p:val>
                                            <p:clrVal>
                                              <a:schemeClr val="accent2"/>
                                            </p:clrVal>
                                          </p:val>
                                        </p:tav>
                                        <p:tav tm="50000">
                                          <p:val>
                                            <p:clrVal>
                                              <a:schemeClr val="hlink"/>
                                            </p:clrVal>
                                          </p:val>
                                        </p:tav>
                                      </p:tavLst>
                                    </p:anim>
                                    <p:set>
                                      <p:cBhvr>
                                        <p:cTn id="30" dur="40"/>
                                        <p:tgtEl>
                                          <p:spTgt spid="42"/>
                                        </p:tgtEl>
                                        <p:attrNameLst>
                                          <p:attrName>fill.type</p:attrName>
                                        </p:attrNameLst>
                                      </p:cBhvr>
                                      <p:to>
                                        <p:strVal val="solid"/>
                                      </p:to>
                                    </p:set>
                                  </p:childTnLst>
                                </p:cTn>
                              </p:par>
                            </p:childTnLst>
                          </p:cTn>
                        </p:par>
                        <p:par>
                          <p:cTn id="31" fill="hold">
                            <p:stCondLst>
                              <p:cond delay="2170"/>
                            </p:stCondLst>
                            <p:childTnLst>
                              <p:par>
                                <p:cTn id="32" presetID="49" presetClass="entr" presetSubtype="0" decel="10000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250" fill="hold"/>
                                        <p:tgtEl>
                                          <p:spTgt spid="29"/>
                                        </p:tgtEl>
                                        <p:attrNameLst>
                                          <p:attrName>ppt_w</p:attrName>
                                        </p:attrNameLst>
                                      </p:cBhvr>
                                      <p:tavLst>
                                        <p:tav tm="0">
                                          <p:val>
                                            <p:fltVal val="0"/>
                                          </p:val>
                                        </p:tav>
                                        <p:tav tm="100000">
                                          <p:val>
                                            <p:strVal val="#ppt_w"/>
                                          </p:val>
                                        </p:tav>
                                      </p:tavLst>
                                    </p:anim>
                                    <p:anim calcmode="lin" valueType="num">
                                      <p:cBhvr>
                                        <p:cTn id="35" dur="250" fill="hold"/>
                                        <p:tgtEl>
                                          <p:spTgt spid="29"/>
                                        </p:tgtEl>
                                        <p:attrNameLst>
                                          <p:attrName>ppt_h</p:attrName>
                                        </p:attrNameLst>
                                      </p:cBhvr>
                                      <p:tavLst>
                                        <p:tav tm="0">
                                          <p:val>
                                            <p:fltVal val="0"/>
                                          </p:val>
                                        </p:tav>
                                        <p:tav tm="100000">
                                          <p:val>
                                            <p:strVal val="#ppt_h"/>
                                          </p:val>
                                        </p:tav>
                                      </p:tavLst>
                                    </p:anim>
                                    <p:anim calcmode="lin" valueType="num">
                                      <p:cBhvr>
                                        <p:cTn id="36" dur="250" fill="hold"/>
                                        <p:tgtEl>
                                          <p:spTgt spid="29"/>
                                        </p:tgtEl>
                                        <p:attrNameLst>
                                          <p:attrName>style.rotation</p:attrName>
                                        </p:attrNameLst>
                                      </p:cBhvr>
                                      <p:tavLst>
                                        <p:tav tm="0">
                                          <p:val>
                                            <p:fltVal val="360"/>
                                          </p:val>
                                        </p:tav>
                                        <p:tav tm="100000">
                                          <p:val>
                                            <p:fltVal val="0"/>
                                          </p:val>
                                        </p:tav>
                                      </p:tavLst>
                                    </p:anim>
                                    <p:animEffect transition="in" filter="fade">
                                      <p:cBhvr>
                                        <p:cTn id="37" dur="250"/>
                                        <p:tgtEl>
                                          <p:spTgt spid="29"/>
                                        </p:tgtEl>
                                      </p:cBhvr>
                                    </p:animEffect>
                                  </p:childTnLst>
                                </p:cTn>
                              </p:par>
                            </p:childTnLst>
                          </p:cTn>
                        </p:par>
                        <p:par>
                          <p:cTn id="38" fill="hold">
                            <p:stCondLst>
                              <p:cond delay="2420"/>
                            </p:stCondLst>
                            <p:childTnLst>
                              <p:par>
                                <p:cTn id="39" presetID="22" presetClass="entr" presetSubtype="8"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par>
                          <p:cTn id="42" fill="hold">
                            <p:stCondLst>
                              <p:cond delay="2920"/>
                            </p:stCondLst>
                            <p:childTnLst>
                              <p:par>
                                <p:cTn id="43" presetID="27" presetClass="entr" presetSubtype="0" fill="hold" grpId="0" nodeType="afterEffect">
                                  <p:stCondLst>
                                    <p:cond delay="0"/>
                                  </p:stCondLst>
                                  <p:iterate type="lt">
                                    <p:tmPct val="50000"/>
                                  </p:iterate>
                                  <p:childTnLst>
                                    <p:set>
                                      <p:cBhvr>
                                        <p:cTn id="44" dur="1" fill="hold">
                                          <p:stCondLst>
                                            <p:cond delay="0"/>
                                          </p:stCondLst>
                                        </p:cTn>
                                        <p:tgtEl>
                                          <p:spTgt spid="43"/>
                                        </p:tgtEl>
                                        <p:attrNameLst>
                                          <p:attrName>style.visibility</p:attrName>
                                        </p:attrNameLst>
                                      </p:cBhvr>
                                      <p:to>
                                        <p:strVal val="visible"/>
                                      </p:to>
                                    </p:set>
                                    <p:anim calcmode="discrete" valueType="clr">
                                      <p:cBhvr override="childStyle">
                                        <p:cTn id="45" dur="40"/>
                                        <p:tgtEl>
                                          <p:spTgt spid="43"/>
                                        </p:tgtEl>
                                        <p:attrNameLst>
                                          <p:attrName>style.color</p:attrName>
                                        </p:attrNameLst>
                                      </p:cBhvr>
                                      <p:tavLst>
                                        <p:tav tm="0">
                                          <p:val>
                                            <p:clrVal>
                                              <a:schemeClr val="accent2"/>
                                            </p:clrVal>
                                          </p:val>
                                        </p:tav>
                                        <p:tav tm="50000">
                                          <p:val>
                                            <p:clrVal>
                                              <a:schemeClr val="hlink"/>
                                            </p:clrVal>
                                          </p:val>
                                        </p:tav>
                                      </p:tavLst>
                                    </p:anim>
                                    <p:anim calcmode="discrete" valueType="clr">
                                      <p:cBhvr>
                                        <p:cTn id="46" dur="40"/>
                                        <p:tgtEl>
                                          <p:spTgt spid="43"/>
                                        </p:tgtEl>
                                        <p:attrNameLst>
                                          <p:attrName>fillcolor</p:attrName>
                                        </p:attrNameLst>
                                      </p:cBhvr>
                                      <p:tavLst>
                                        <p:tav tm="0">
                                          <p:val>
                                            <p:clrVal>
                                              <a:schemeClr val="accent2"/>
                                            </p:clrVal>
                                          </p:val>
                                        </p:tav>
                                        <p:tav tm="50000">
                                          <p:val>
                                            <p:clrVal>
                                              <a:schemeClr val="hlink"/>
                                            </p:clrVal>
                                          </p:val>
                                        </p:tav>
                                      </p:tavLst>
                                    </p:anim>
                                    <p:set>
                                      <p:cBhvr>
                                        <p:cTn id="47" dur="40"/>
                                        <p:tgtEl>
                                          <p:spTgt spid="43"/>
                                        </p:tgtEl>
                                        <p:attrNameLst>
                                          <p:attrName>fill.type</p:attrName>
                                        </p:attrNameLst>
                                      </p:cBhvr>
                                      <p:to>
                                        <p:strVal val="solid"/>
                                      </p:to>
                                    </p:set>
                                  </p:childTnLst>
                                </p:cTn>
                              </p:par>
                            </p:childTnLst>
                          </p:cTn>
                        </p:par>
                        <p:par>
                          <p:cTn id="48" fill="hold">
                            <p:stCondLst>
                              <p:cond delay="346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fltVal val="0"/>
                                          </p:val>
                                        </p:tav>
                                        <p:tav tm="100000">
                                          <p:val>
                                            <p:strVal val="#ppt_w"/>
                                          </p:val>
                                        </p:tav>
                                      </p:tavLst>
                                    </p:anim>
                                    <p:anim calcmode="lin" valueType="num">
                                      <p:cBhvr>
                                        <p:cTn id="52" dur="250" fill="hold"/>
                                        <p:tgtEl>
                                          <p:spTgt spid="32"/>
                                        </p:tgtEl>
                                        <p:attrNameLst>
                                          <p:attrName>ppt_h</p:attrName>
                                        </p:attrNameLst>
                                      </p:cBhvr>
                                      <p:tavLst>
                                        <p:tav tm="0">
                                          <p:val>
                                            <p:fltVal val="0"/>
                                          </p:val>
                                        </p:tav>
                                        <p:tav tm="100000">
                                          <p:val>
                                            <p:strVal val="#ppt_h"/>
                                          </p:val>
                                        </p:tav>
                                      </p:tavLst>
                                    </p:anim>
                                    <p:anim calcmode="lin" valueType="num">
                                      <p:cBhvr>
                                        <p:cTn id="53" dur="250" fill="hold"/>
                                        <p:tgtEl>
                                          <p:spTgt spid="32"/>
                                        </p:tgtEl>
                                        <p:attrNameLst>
                                          <p:attrName>style.rotation</p:attrName>
                                        </p:attrNameLst>
                                      </p:cBhvr>
                                      <p:tavLst>
                                        <p:tav tm="0">
                                          <p:val>
                                            <p:fltVal val="360"/>
                                          </p:val>
                                        </p:tav>
                                        <p:tav tm="100000">
                                          <p:val>
                                            <p:fltVal val="0"/>
                                          </p:val>
                                        </p:tav>
                                      </p:tavLst>
                                    </p:anim>
                                    <p:animEffect transition="in" filter="fade">
                                      <p:cBhvr>
                                        <p:cTn id="54" dur="250"/>
                                        <p:tgtEl>
                                          <p:spTgt spid="32"/>
                                        </p:tgtEl>
                                      </p:cBhvr>
                                    </p:animEffect>
                                  </p:childTnLst>
                                </p:cTn>
                              </p:par>
                            </p:childTnLst>
                          </p:cTn>
                        </p:par>
                        <p:par>
                          <p:cTn id="55" fill="hold">
                            <p:stCondLst>
                              <p:cond delay="3710"/>
                            </p:stCondLst>
                            <p:childTnLst>
                              <p:par>
                                <p:cTn id="56" presetID="22" presetClass="entr" presetSubtype="8" fill="hold" nodeType="after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childTnLst>
                          </p:cTn>
                        </p:par>
                        <p:par>
                          <p:cTn id="59" fill="hold">
                            <p:stCondLst>
                              <p:cond delay="4210"/>
                            </p:stCondLst>
                            <p:childTnLst>
                              <p:par>
                                <p:cTn id="60" presetID="27" presetClass="entr" presetSubtype="0" fill="hold" grpId="0" nodeType="afterEffect">
                                  <p:stCondLst>
                                    <p:cond delay="0"/>
                                  </p:stCondLst>
                                  <p:iterate type="lt">
                                    <p:tmPct val="50000"/>
                                  </p:iterate>
                                  <p:childTnLst>
                                    <p:set>
                                      <p:cBhvr>
                                        <p:cTn id="61" dur="1" fill="hold">
                                          <p:stCondLst>
                                            <p:cond delay="0"/>
                                          </p:stCondLst>
                                        </p:cTn>
                                        <p:tgtEl>
                                          <p:spTgt spid="44"/>
                                        </p:tgtEl>
                                        <p:attrNameLst>
                                          <p:attrName>style.visibility</p:attrName>
                                        </p:attrNameLst>
                                      </p:cBhvr>
                                      <p:to>
                                        <p:strVal val="visible"/>
                                      </p:to>
                                    </p:set>
                                    <p:anim calcmode="discrete" valueType="clr">
                                      <p:cBhvr override="childStyle">
                                        <p:cTn id="62" dur="40"/>
                                        <p:tgtEl>
                                          <p:spTgt spid="44"/>
                                        </p:tgtEl>
                                        <p:attrNameLst>
                                          <p:attrName>style.color</p:attrName>
                                        </p:attrNameLst>
                                      </p:cBhvr>
                                      <p:tavLst>
                                        <p:tav tm="0">
                                          <p:val>
                                            <p:clrVal>
                                              <a:schemeClr val="accent2"/>
                                            </p:clrVal>
                                          </p:val>
                                        </p:tav>
                                        <p:tav tm="50000">
                                          <p:val>
                                            <p:clrVal>
                                              <a:schemeClr val="hlink"/>
                                            </p:clrVal>
                                          </p:val>
                                        </p:tav>
                                      </p:tavLst>
                                    </p:anim>
                                    <p:anim calcmode="discrete" valueType="clr">
                                      <p:cBhvr>
                                        <p:cTn id="63" dur="40"/>
                                        <p:tgtEl>
                                          <p:spTgt spid="44"/>
                                        </p:tgtEl>
                                        <p:attrNameLst>
                                          <p:attrName>fillcolor</p:attrName>
                                        </p:attrNameLst>
                                      </p:cBhvr>
                                      <p:tavLst>
                                        <p:tav tm="0">
                                          <p:val>
                                            <p:clrVal>
                                              <a:schemeClr val="accent2"/>
                                            </p:clrVal>
                                          </p:val>
                                        </p:tav>
                                        <p:tav tm="50000">
                                          <p:val>
                                            <p:clrVal>
                                              <a:schemeClr val="hlink"/>
                                            </p:clrVal>
                                          </p:val>
                                        </p:tav>
                                      </p:tavLst>
                                    </p:anim>
                                    <p:set>
                                      <p:cBhvr>
                                        <p:cTn id="64" dur="40"/>
                                        <p:tgtEl>
                                          <p:spTgt spid="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692548" y="1055726"/>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 ta, mọi vật, mọi người đều làm việc.</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lvl="0" algn="just"/>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Như mọi vật, mọi người, bé cũng làm việc. Bé làm bài. Bé đi học. Học xong, bé quét nhà, nhặt rau, chơi với em đỡ mẹ. Bé luôn luôn bận rộn, mà lúc nào cũng vui.</a:t>
            </a:r>
          </a:p>
          <a:p>
            <a:pPr lvl="0" algn="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Tô Hoài)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Cloud 4">
            <a:extLst>
              <a:ext uri="{FF2B5EF4-FFF2-40B4-BE49-F238E27FC236}">
                <a16:creationId xmlns:a16="http://schemas.microsoft.com/office/drawing/2014/main" xmlns="" id="{46BD69A6-D922-49CA-8944-19A7E77C6509}"/>
              </a:ext>
            </a:extLst>
          </p:cNvPr>
          <p:cNvSpPr/>
          <p:nvPr/>
        </p:nvSpPr>
        <p:spPr>
          <a:xfrm>
            <a:off x="9907480" y="155606"/>
            <a:ext cx="2284520" cy="112746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Arial"/>
                <a:cs typeface="+mn-cs"/>
              </a:rPr>
              <a:t>Đọc</a:t>
            </a:r>
            <a:r>
              <a:rPr kumimoji="0" lang="en-US" sz="3200" b="0" i="0" u="none" strike="noStrike" kern="1200" cap="none" spc="0" normalizeH="0" baseline="0" noProof="0" dirty="0">
                <a:ln>
                  <a:noFill/>
                </a:ln>
                <a:solidFill>
                  <a:prstClr val="white"/>
                </a:solidFill>
                <a:effectLst/>
                <a:uLnTx/>
                <a:uFillTx/>
                <a:latin typeface="Arial"/>
                <a:cs typeface="+mn-cs"/>
              </a:rPr>
              <a:t> </a:t>
            </a:r>
            <a:r>
              <a:rPr kumimoji="0" lang="en-US" sz="3200" b="0" i="0" u="none" strike="noStrike" kern="1200" cap="none" spc="0" normalizeH="0" baseline="0" noProof="0" dirty="0" err="1">
                <a:ln>
                  <a:noFill/>
                </a:ln>
                <a:solidFill>
                  <a:prstClr val="white"/>
                </a:solidFill>
                <a:effectLst/>
                <a:uLnTx/>
                <a:uFillTx/>
                <a:latin typeface="Arial"/>
                <a:cs typeface="+mn-cs"/>
              </a:rPr>
              <a:t>mẫu</a:t>
            </a:r>
            <a:endParaRPr kumimoji="0" lang="en-US" sz="3200" b="0" i="0" u="none" strike="noStrike" kern="1200" cap="none" spc="0" normalizeH="0" baseline="0" noProof="0" dirty="0">
              <a:ln>
                <a:noFill/>
              </a:ln>
              <a:solidFill>
                <a:prstClr val="white"/>
              </a:solidFill>
              <a:effectLst/>
              <a:uLnTx/>
              <a:uFillTx/>
              <a:latin typeface="Arial"/>
              <a:cs typeface="+mn-cs"/>
            </a:endParaRPr>
          </a:p>
        </p:txBody>
      </p:sp>
      <p:pic>
        <p:nvPicPr>
          <p:cNvPr id="3" name="Audio_ Làm việc thật là vui_HTS">
            <a:hlinkClick r:id="" action="ppaction://media"/>
            <a:extLst>
              <a:ext uri="{FF2B5EF4-FFF2-40B4-BE49-F238E27FC236}">
                <a16:creationId xmlns:a16="http://schemas.microsoft.com/office/drawing/2014/main" xmlns="" id="{1162975B-2225-4FAB-B844-C1BE661625B1}"/>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1421567" y="231975"/>
            <a:ext cx="487363" cy="487363"/>
          </a:xfrm>
          <a:prstGeom prst="rect">
            <a:avLst/>
          </a:prstGeom>
        </p:spPr>
      </p:pic>
    </p:spTree>
    <p:extLst>
      <p:ext uri="{BB962C8B-B14F-4D97-AF65-F5344CB8AC3E}">
        <p14:creationId xmlns:p14="http://schemas.microsoft.com/office/powerpoint/2010/main" xmlns="" val="104041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 presetClass="mediacall" presetSubtype="0" fill="hold" nodeType="withEffect">
                                  <p:stCondLst>
                                    <p:cond delay="0"/>
                                  </p:stCondLst>
                                  <p:childTnLst>
                                    <p:cmd type="call" cmd="playFrom(0.0)">
                                      <p:cBhvr>
                                        <p:cTn id="14" dur="73430" fill="hold"/>
                                        <p:tgtEl>
                                          <p:spTgt spid="3"/>
                                        </p:tgtEl>
                                      </p:cBhvr>
                                    </p:cmd>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endCondLst>
                    <p:cond evt="onStopAudio" delay="0">
                      <p:tgtEl>
                        <p:sldTgt/>
                      </p:tgtEl>
                    </p:cond>
                  </p:endCondLst>
                </p:cTn>
                <p:tgtEl>
                  <p:spTgt spid="3"/>
                </p:tgtEl>
              </p:cMediaNode>
            </p:video>
          </p:childTnLst>
        </p:cTn>
      </p:par>
    </p:tnLst>
    <p:bldLst>
      <p:bldP spid="2"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vui</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Tô Hoài)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Oval 7">
            <a:extLst>
              <a:ext uri="{FF2B5EF4-FFF2-40B4-BE49-F238E27FC236}">
                <a16:creationId xmlns:a16="http://schemas.microsoft.com/office/drawing/2014/main" xmlns="" id="{4F6D8446-1F41-44B0-827A-E1BF895C79FC}"/>
              </a:ext>
            </a:extLst>
          </p:cNvPr>
          <p:cNvSpPr/>
          <p:nvPr/>
        </p:nvSpPr>
        <p:spPr>
          <a:xfrm>
            <a:off x="150682" y="1656675"/>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a:t>
            </a:r>
          </a:p>
        </p:txBody>
      </p:sp>
      <p:sp>
        <p:nvSpPr>
          <p:cNvPr id="9" name="Rectangle: Rounded Corners 8">
            <a:extLst>
              <a:ext uri="{FF2B5EF4-FFF2-40B4-BE49-F238E27FC236}">
                <a16:creationId xmlns:a16="http://schemas.microsoft.com/office/drawing/2014/main" xmlns="" id="{7ACDF20F-F52B-4F04-A766-820C16B48146}"/>
              </a:ext>
            </a:extLst>
          </p:cNvPr>
          <p:cNvSpPr/>
          <p:nvPr/>
        </p:nvSpPr>
        <p:spPr>
          <a:xfrm>
            <a:off x="603491" y="1656675"/>
            <a:ext cx="10751050" cy="2977469"/>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446557D3-E54B-4292-A1BF-07FCE8585601}"/>
              </a:ext>
            </a:extLst>
          </p:cNvPr>
          <p:cNvSpPr/>
          <p:nvPr/>
        </p:nvSpPr>
        <p:spPr>
          <a:xfrm>
            <a:off x="718899" y="4696289"/>
            <a:ext cx="10635641" cy="122256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xmlns="" id="{C116E66B-CCBF-4B58-B26B-944FF7CFFC99}"/>
              </a:ext>
            </a:extLst>
          </p:cNvPr>
          <p:cNvSpPr/>
          <p:nvPr/>
        </p:nvSpPr>
        <p:spPr>
          <a:xfrm>
            <a:off x="195163" y="4634144"/>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xmlns="" val="85391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xmlns="" id="{C432D325-9041-614E-B121-2883E358D2CA}"/>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flipH="1">
            <a:off x="191808" y="-45710"/>
            <a:ext cx="844272" cy="1193800"/>
          </a:xfrm>
          <a:prstGeom prst="rect">
            <a:avLst/>
          </a:prstGeom>
        </p:spPr>
      </p:pic>
      <p:sp>
        <p:nvSpPr>
          <p:cNvPr id="2" name="Rectangle: Rounded Corners 1">
            <a:extLst>
              <a:ext uri="{FF2B5EF4-FFF2-40B4-BE49-F238E27FC236}">
                <a16:creationId xmlns:a16="http://schemas.microsoft.com/office/drawing/2014/main" xmlns="" id="{CB044157-FBFC-45DE-AE77-CC70A71BC2E3}"/>
              </a:ext>
            </a:extLst>
          </p:cNvPr>
          <p:cNvSpPr/>
          <p:nvPr/>
        </p:nvSpPr>
        <p:spPr>
          <a:xfrm>
            <a:off x="3630967" y="115410"/>
            <a:ext cx="5797118" cy="77235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3CCC1427-5E34-4F7A-A0F5-85EFCA61B10A}"/>
              </a:ext>
            </a:extLst>
          </p:cNvPr>
          <p:cNvSpPr/>
          <p:nvPr/>
        </p:nvSpPr>
        <p:spPr>
          <a:xfrm>
            <a:off x="461638" y="1148090"/>
            <a:ext cx="11008311" cy="570991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Quanh ta, mọi vật, mọi người đều làm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Cái đồng hồ tích tắc, tích tắc, báo phút, báo giờ. Con gà trống gáy vang ò ó o, báo cho mọi người biết trời sắp sáng, mau mau thức dậy. Con tu hú kêu tu hú, tu hú. Thế là sắp đến mùa vải chín. Chim bắt sâu, bảo vệ mùa màng. Cành đào nở hoa cho sắc xuân thêm rực rỡ, ngày xuân thêm tưng bừng. Chim cú mèo chập tối đứng trong hốc cây rúc cú cú cũng làm việc có ích cho đồng ruộng.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 mọi vật, mọi người, bé cũng làm việc. Bé làm bài. Bé đi học. Học xong, bé quét nhà, nhặt rau, chơi với em đỡ mẹ. Bé luôn luôn bận rộn, mà lúc nào cũng vui.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Tô Hoài)</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xmlns="" id="{7ACDF20F-F52B-4F04-A766-820C16B48146}"/>
              </a:ext>
            </a:extLst>
          </p:cNvPr>
          <p:cNvSpPr/>
          <p:nvPr/>
        </p:nvSpPr>
        <p:spPr>
          <a:xfrm>
            <a:off x="613944" y="1260631"/>
            <a:ext cx="10751050" cy="3551513"/>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8" name="Rectangle: Rounded Corners 9">
            <a:extLst>
              <a:ext uri="{FF2B5EF4-FFF2-40B4-BE49-F238E27FC236}">
                <a16:creationId xmlns:a16="http://schemas.microsoft.com/office/drawing/2014/main" xmlns="" id="{446557D3-E54B-4292-A1BF-07FCE8585601}"/>
              </a:ext>
            </a:extLst>
          </p:cNvPr>
          <p:cNvSpPr/>
          <p:nvPr/>
        </p:nvSpPr>
        <p:spPr>
          <a:xfrm>
            <a:off x="729353" y="4924685"/>
            <a:ext cx="10635641" cy="1222560"/>
          </a:xfrm>
          <a:prstGeom prst="roundRect">
            <a:avLst/>
          </a:prstGeom>
          <a:noFill/>
          <a:ln w="38100">
            <a:solidFill>
              <a:srgbClr val="FF0000"/>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xmlns="" id="{4F6D8446-1F41-44B0-827A-E1BF895C79FC}"/>
              </a:ext>
            </a:extLst>
          </p:cNvPr>
          <p:cNvSpPr/>
          <p:nvPr/>
        </p:nvSpPr>
        <p:spPr>
          <a:xfrm>
            <a:off x="100319" y="1408413"/>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1</a:t>
            </a:r>
          </a:p>
        </p:txBody>
      </p:sp>
      <p:sp>
        <p:nvSpPr>
          <p:cNvPr id="10" name="Oval 9">
            <a:extLst>
              <a:ext uri="{FF2B5EF4-FFF2-40B4-BE49-F238E27FC236}">
                <a16:creationId xmlns:a16="http://schemas.microsoft.com/office/drawing/2014/main" xmlns="" id="{C116E66B-CCBF-4B58-B26B-944FF7CFFC99}"/>
              </a:ext>
            </a:extLst>
          </p:cNvPr>
          <p:cNvSpPr/>
          <p:nvPr/>
        </p:nvSpPr>
        <p:spPr>
          <a:xfrm>
            <a:off x="8829" y="4812144"/>
            <a:ext cx="452809" cy="457200"/>
          </a:xfrm>
          <a:prstGeom prst="ellipse">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2</a:t>
            </a:r>
          </a:p>
        </p:txBody>
      </p:sp>
    </p:spTree>
    <p:extLst>
      <p:ext uri="{BB962C8B-B14F-4D97-AF65-F5344CB8AC3E}">
        <p14:creationId xmlns:p14="http://schemas.microsoft.com/office/powerpoint/2010/main" xmlns="" val="19078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cstate="print"/>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ích</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tắc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ắc</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ưng</a:t>
            </a:r>
            <a:r>
              <a:rPr kumimoji="0" lang="en-US" altLang="zh-CN" sz="3600" b="0"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bừng</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rúc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xmlns=""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ipe(down)">
                                      <p:cBhvr>
                                        <p:cTn id="23" dur="580">
                                          <p:stCondLst>
                                            <p:cond delay="0"/>
                                          </p:stCondLst>
                                        </p:cTn>
                                        <p:tgtEl>
                                          <p:spTgt spid="7170"/>
                                        </p:tgtEl>
                                      </p:cBhvr>
                                    </p:animEffect>
                                    <p:anim calcmode="lin" valueType="num">
                                      <p:cBhvr>
                                        <p:cTn id="24"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9" dur="26">
                                          <p:stCondLst>
                                            <p:cond delay="650"/>
                                          </p:stCondLst>
                                        </p:cTn>
                                        <p:tgtEl>
                                          <p:spTgt spid="7170"/>
                                        </p:tgtEl>
                                      </p:cBhvr>
                                      <p:to x="100000" y="60000"/>
                                    </p:animScale>
                                    <p:animScale>
                                      <p:cBhvr>
                                        <p:cTn id="30" dur="166" decel="50000">
                                          <p:stCondLst>
                                            <p:cond delay="676"/>
                                          </p:stCondLst>
                                        </p:cTn>
                                        <p:tgtEl>
                                          <p:spTgt spid="7170"/>
                                        </p:tgtEl>
                                      </p:cBhvr>
                                      <p:to x="100000" y="100000"/>
                                    </p:animScale>
                                    <p:animScale>
                                      <p:cBhvr>
                                        <p:cTn id="31" dur="26">
                                          <p:stCondLst>
                                            <p:cond delay="1312"/>
                                          </p:stCondLst>
                                        </p:cTn>
                                        <p:tgtEl>
                                          <p:spTgt spid="7170"/>
                                        </p:tgtEl>
                                      </p:cBhvr>
                                      <p:to x="100000" y="80000"/>
                                    </p:animScale>
                                    <p:animScale>
                                      <p:cBhvr>
                                        <p:cTn id="32" dur="166" decel="50000">
                                          <p:stCondLst>
                                            <p:cond delay="1338"/>
                                          </p:stCondLst>
                                        </p:cTn>
                                        <p:tgtEl>
                                          <p:spTgt spid="7170"/>
                                        </p:tgtEl>
                                      </p:cBhvr>
                                      <p:to x="100000" y="100000"/>
                                    </p:animScale>
                                    <p:animScale>
                                      <p:cBhvr>
                                        <p:cTn id="33" dur="26">
                                          <p:stCondLst>
                                            <p:cond delay="1642"/>
                                          </p:stCondLst>
                                        </p:cTn>
                                        <p:tgtEl>
                                          <p:spTgt spid="7170"/>
                                        </p:tgtEl>
                                      </p:cBhvr>
                                      <p:to x="100000" y="90000"/>
                                    </p:animScale>
                                    <p:animScale>
                                      <p:cBhvr>
                                        <p:cTn id="34" dur="166" decel="50000">
                                          <p:stCondLst>
                                            <p:cond delay="1668"/>
                                          </p:stCondLst>
                                        </p:cTn>
                                        <p:tgtEl>
                                          <p:spTgt spid="7170"/>
                                        </p:tgtEl>
                                      </p:cBhvr>
                                      <p:to x="100000" y="100000"/>
                                    </p:animScale>
                                    <p:animScale>
                                      <p:cBhvr>
                                        <p:cTn id="35" dur="26">
                                          <p:stCondLst>
                                            <p:cond delay="1808"/>
                                          </p:stCondLst>
                                        </p:cTn>
                                        <p:tgtEl>
                                          <p:spTgt spid="7170"/>
                                        </p:tgtEl>
                                      </p:cBhvr>
                                      <p:to x="100000" y="95000"/>
                                    </p:animScale>
                                    <p:animScale>
                                      <p:cBhvr>
                                        <p:cTn id="36" dur="166" decel="50000">
                                          <p:stCondLst>
                                            <p:cond delay="1834"/>
                                          </p:stCondLst>
                                        </p:cTn>
                                        <p:tgtEl>
                                          <p:spTgt spid="717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Effect transition="in" filter="wipe(down)">
                                      <p:cBhvr>
                                        <p:cTn id="39" dur="580">
                                          <p:stCondLst>
                                            <p:cond delay="0"/>
                                          </p:stCondLst>
                                        </p:cTn>
                                        <p:tgtEl>
                                          <p:spTgt spid="2053"/>
                                        </p:tgtEl>
                                      </p:cBhvr>
                                    </p:animEffect>
                                    <p:anim calcmode="lin" valueType="num">
                                      <p:cBhvr>
                                        <p:cTn id="40"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5" dur="26">
                                          <p:stCondLst>
                                            <p:cond delay="650"/>
                                          </p:stCondLst>
                                        </p:cTn>
                                        <p:tgtEl>
                                          <p:spTgt spid="2053"/>
                                        </p:tgtEl>
                                      </p:cBhvr>
                                      <p:to x="100000" y="60000"/>
                                    </p:animScale>
                                    <p:animScale>
                                      <p:cBhvr>
                                        <p:cTn id="46" dur="166" decel="50000">
                                          <p:stCondLst>
                                            <p:cond delay="676"/>
                                          </p:stCondLst>
                                        </p:cTn>
                                        <p:tgtEl>
                                          <p:spTgt spid="2053"/>
                                        </p:tgtEl>
                                      </p:cBhvr>
                                      <p:to x="100000" y="100000"/>
                                    </p:animScale>
                                    <p:animScale>
                                      <p:cBhvr>
                                        <p:cTn id="47" dur="26">
                                          <p:stCondLst>
                                            <p:cond delay="1312"/>
                                          </p:stCondLst>
                                        </p:cTn>
                                        <p:tgtEl>
                                          <p:spTgt spid="2053"/>
                                        </p:tgtEl>
                                      </p:cBhvr>
                                      <p:to x="100000" y="80000"/>
                                    </p:animScale>
                                    <p:animScale>
                                      <p:cBhvr>
                                        <p:cTn id="48" dur="166" decel="50000">
                                          <p:stCondLst>
                                            <p:cond delay="1338"/>
                                          </p:stCondLst>
                                        </p:cTn>
                                        <p:tgtEl>
                                          <p:spTgt spid="2053"/>
                                        </p:tgtEl>
                                      </p:cBhvr>
                                      <p:to x="100000" y="100000"/>
                                    </p:animScale>
                                    <p:animScale>
                                      <p:cBhvr>
                                        <p:cTn id="49" dur="26">
                                          <p:stCondLst>
                                            <p:cond delay="1642"/>
                                          </p:stCondLst>
                                        </p:cTn>
                                        <p:tgtEl>
                                          <p:spTgt spid="2053"/>
                                        </p:tgtEl>
                                      </p:cBhvr>
                                      <p:to x="100000" y="90000"/>
                                    </p:animScale>
                                    <p:animScale>
                                      <p:cBhvr>
                                        <p:cTn id="50" dur="166" decel="50000">
                                          <p:stCondLst>
                                            <p:cond delay="1668"/>
                                          </p:stCondLst>
                                        </p:cTn>
                                        <p:tgtEl>
                                          <p:spTgt spid="2053"/>
                                        </p:tgtEl>
                                      </p:cBhvr>
                                      <p:to x="100000" y="100000"/>
                                    </p:animScale>
                                    <p:animScale>
                                      <p:cBhvr>
                                        <p:cTn id="51" dur="26">
                                          <p:stCondLst>
                                            <p:cond delay="1808"/>
                                          </p:stCondLst>
                                        </p:cTn>
                                        <p:tgtEl>
                                          <p:spTgt spid="2053"/>
                                        </p:tgtEl>
                                      </p:cBhvr>
                                      <p:to x="100000" y="95000"/>
                                    </p:animScale>
                                    <p:animScale>
                                      <p:cBhvr>
                                        <p:cTn id="52" dur="166" decel="50000">
                                          <p:stCondLst>
                                            <p:cond delay="1834"/>
                                          </p:stCondLst>
                                        </p:cTn>
                                        <p:tgtEl>
                                          <p:spTgt spid="2053"/>
                                        </p:tgtEl>
                                      </p:cBhvr>
                                      <p:to x="100000" y="100000"/>
                                    </p:animScale>
                                  </p:childTnLst>
                                </p:cTn>
                              </p:par>
                              <p:par>
                                <p:cTn id="53" presetID="26" presetClass="entr" presetSubtype="0" fill="hold" grpId="1" nodeType="with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wipe(down)">
                                      <p:cBhvr>
                                        <p:cTn id="55" dur="580">
                                          <p:stCondLst>
                                            <p:cond delay="0"/>
                                          </p:stCondLst>
                                        </p:cTn>
                                        <p:tgtEl>
                                          <p:spTgt spid="7173"/>
                                        </p:tgtEl>
                                      </p:cBhvr>
                                    </p:animEffect>
                                    <p:anim calcmode="lin" valueType="num">
                                      <p:cBhvr>
                                        <p:cTn id="56"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1" dur="26">
                                          <p:stCondLst>
                                            <p:cond delay="650"/>
                                          </p:stCondLst>
                                        </p:cTn>
                                        <p:tgtEl>
                                          <p:spTgt spid="7173"/>
                                        </p:tgtEl>
                                      </p:cBhvr>
                                      <p:to x="100000" y="60000"/>
                                    </p:animScale>
                                    <p:animScale>
                                      <p:cBhvr>
                                        <p:cTn id="62" dur="166" decel="50000">
                                          <p:stCondLst>
                                            <p:cond delay="676"/>
                                          </p:stCondLst>
                                        </p:cTn>
                                        <p:tgtEl>
                                          <p:spTgt spid="7173"/>
                                        </p:tgtEl>
                                      </p:cBhvr>
                                      <p:to x="100000" y="100000"/>
                                    </p:animScale>
                                    <p:animScale>
                                      <p:cBhvr>
                                        <p:cTn id="63" dur="26">
                                          <p:stCondLst>
                                            <p:cond delay="1312"/>
                                          </p:stCondLst>
                                        </p:cTn>
                                        <p:tgtEl>
                                          <p:spTgt spid="7173"/>
                                        </p:tgtEl>
                                      </p:cBhvr>
                                      <p:to x="100000" y="80000"/>
                                    </p:animScale>
                                    <p:animScale>
                                      <p:cBhvr>
                                        <p:cTn id="64" dur="166" decel="50000">
                                          <p:stCondLst>
                                            <p:cond delay="1338"/>
                                          </p:stCondLst>
                                        </p:cTn>
                                        <p:tgtEl>
                                          <p:spTgt spid="7173"/>
                                        </p:tgtEl>
                                      </p:cBhvr>
                                      <p:to x="100000" y="100000"/>
                                    </p:animScale>
                                    <p:animScale>
                                      <p:cBhvr>
                                        <p:cTn id="65" dur="26">
                                          <p:stCondLst>
                                            <p:cond delay="1642"/>
                                          </p:stCondLst>
                                        </p:cTn>
                                        <p:tgtEl>
                                          <p:spTgt spid="7173"/>
                                        </p:tgtEl>
                                      </p:cBhvr>
                                      <p:to x="100000" y="90000"/>
                                    </p:animScale>
                                    <p:animScale>
                                      <p:cBhvr>
                                        <p:cTn id="66" dur="166" decel="50000">
                                          <p:stCondLst>
                                            <p:cond delay="1668"/>
                                          </p:stCondLst>
                                        </p:cTn>
                                        <p:tgtEl>
                                          <p:spTgt spid="7173"/>
                                        </p:tgtEl>
                                      </p:cBhvr>
                                      <p:to x="100000" y="100000"/>
                                    </p:animScale>
                                    <p:animScale>
                                      <p:cBhvr>
                                        <p:cTn id="67" dur="26">
                                          <p:stCondLst>
                                            <p:cond delay="1808"/>
                                          </p:stCondLst>
                                        </p:cTn>
                                        <p:tgtEl>
                                          <p:spTgt spid="7173"/>
                                        </p:tgtEl>
                                      </p:cBhvr>
                                      <p:to x="100000" y="95000"/>
                                    </p:animScale>
                                    <p:animScale>
                                      <p:cBhvr>
                                        <p:cTn id="68" dur="166" decel="50000">
                                          <p:stCondLst>
                                            <p:cond delay="1834"/>
                                          </p:stCondLst>
                                        </p:cTn>
                                        <p:tgtEl>
                                          <p:spTgt spid="7173"/>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26"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down)">
                                      <p:cBhvr>
                                        <p:cTn id="73" dur="580">
                                          <p:stCondLst>
                                            <p:cond delay="0"/>
                                          </p:stCondLst>
                                        </p:cTn>
                                        <p:tgtEl>
                                          <p:spTgt spid="35"/>
                                        </p:tgtEl>
                                      </p:cBhvr>
                                    </p:animEffect>
                                    <p:anim calcmode="lin" valueType="num">
                                      <p:cBhvr>
                                        <p:cTn id="7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9" dur="26">
                                          <p:stCondLst>
                                            <p:cond delay="650"/>
                                          </p:stCondLst>
                                        </p:cTn>
                                        <p:tgtEl>
                                          <p:spTgt spid="35"/>
                                        </p:tgtEl>
                                      </p:cBhvr>
                                      <p:to x="100000" y="60000"/>
                                    </p:animScale>
                                    <p:animScale>
                                      <p:cBhvr>
                                        <p:cTn id="80" dur="166" decel="50000">
                                          <p:stCondLst>
                                            <p:cond delay="676"/>
                                          </p:stCondLst>
                                        </p:cTn>
                                        <p:tgtEl>
                                          <p:spTgt spid="35"/>
                                        </p:tgtEl>
                                      </p:cBhvr>
                                      <p:to x="100000" y="100000"/>
                                    </p:animScale>
                                    <p:animScale>
                                      <p:cBhvr>
                                        <p:cTn id="81" dur="26">
                                          <p:stCondLst>
                                            <p:cond delay="1312"/>
                                          </p:stCondLst>
                                        </p:cTn>
                                        <p:tgtEl>
                                          <p:spTgt spid="35"/>
                                        </p:tgtEl>
                                      </p:cBhvr>
                                      <p:to x="100000" y="80000"/>
                                    </p:animScale>
                                    <p:animScale>
                                      <p:cBhvr>
                                        <p:cTn id="82" dur="166" decel="50000">
                                          <p:stCondLst>
                                            <p:cond delay="1338"/>
                                          </p:stCondLst>
                                        </p:cTn>
                                        <p:tgtEl>
                                          <p:spTgt spid="35"/>
                                        </p:tgtEl>
                                      </p:cBhvr>
                                      <p:to x="100000" y="100000"/>
                                    </p:animScale>
                                    <p:animScale>
                                      <p:cBhvr>
                                        <p:cTn id="83" dur="26">
                                          <p:stCondLst>
                                            <p:cond delay="1642"/>
                                          </p:stCondLst>
                                        </p:cTn>
                                        <p:tgtEl>
                                          <p:spTgt spid="35"/>
                                        </p:tgtEl>
                                      </p:cBhvr>
                                      <p:to x="100000" y="90000"/>
                                    </p:animScale>
                                    <p:animScale>
                                      <p:cBhvr>
                                        <p:cTn id="84" dur="166" decel="50000">
                                          <p:stCondLst>
                                            <p:cond delay="1668"/>
                                          </p:stCondLst>
                                        </p:cTn>
                                        <p:tgtEl>
                                          <p:spTgt spid="35"/>
                                        </p:tgtEl>
                                      </p:cBhvr>
                                      <p:to x="100000" y="100000"/>
                                    </p:animScale>
                                    <p:animScale>
                                      <p:cBhvr>
                                        <p:cTn id="85" dur="26">
                                          <p:stCondLst>
                                            <p:cond delay="1808"/>
                                          </p:stCondLst>
                                        </p:cTn>
                                        <p:tgtEl>
                                          <p:spTgt spid="35"/>
                                        </p:tgtEl>
                                      </p:cBhvr>
                                      <p:to x="100000" y="95000"/>
                                    </p:animScale>
                                    <p:animScale>
                                      <p:cBhvr>
                                        <p:cTn id="86" dur="166" decel="50000">
                                          <p:stCondLst>
                                            <p:cond delay="1834"/>
                                          </p:stCondLst>
                                        </p:cTn>
                                        <p:tgtEl>
                                          <p:spTgt spid="35"/>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7180"/>
                                        </p:tgtEl>
                                        <p:attrNameLst>
                                          <p:attrName>style.visibility</p:attrName>
                                        </p:attrNameLst>
                                      </p:cBhvr>
                                      <p:to>
                                        <p:strVal val="visible"/>
                                      </p:to>
                                    </p:set>
                                    <p:animEffect transition="in" filter="wipe(down)">
                                      <p:cBhvr>
                                        <p:cTn id="89" dur="580">
                                          <p:stCondLst>
                                            <p:cond delay="0"/>
                                          </p:stCondLst>
                                        </p:cTn>
                                        <p:tgtEl>
                                          <p:spTgt spid="7180"/>
                                        </p:tgtEl>
                                      </p:cBhvr>
                                    </p:animEffect>
                                    <p:anim calcmode="lin" valueType="num">
                                      <p:cBhvr>
                                        <p:cTn id="90"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95" dur="26">
                                          <p:stCondLst>
                                            <p:cond delay="650"/>
                                          </p:stCondLst>
                                        </p:cTn>
                                        <p:tgtEl>
                                          <p:spTgt spid="7180"/>
                                        </p:tgtEl>
                                      </p:cBhvr>
                                      <p:to x="100000" y="60000"/>
                                    </p:animScale>
                                    <p:animScale>
                                      <p:cBhvr>
                                        <p:cTn id="96" dur="166" decel="50000">
                                          <p:stCondLst>
                                            <p:cond delay="676"/>
                                          </p:stCondLst>
                                        </p:cTn>
                                        <p:tgtEl>
                                          <p:spTgt spid="7180"/>
                                        </p:tgtEl>
                                      </p:cBhvr>
                                      <p:to x="100000" y="100000"/>
                                    </p:animScale>
                                    <p:animScale>
                                      <p:cBhvr>
                                        <p:cTn id="97" dur="26">
                                          <p:stCondLst>
                                            <p:cond delay="1312"/>
                                          </p:stCondLst>
                                        </p:cTn>
                                        <p:tgtEl>
                                          <p:spTgt spid="7180"/>
                                        </p:tgtEl>
                                      </p:cBhvr>
                                      <p:to x="100000" y="80000"/>
                                    </p:animScale>
                                    <p:animScale>
                                      <p:cBhvr>
                                        <p:cTn id="98" dur="166" decel="50000">
                                          <p:stCondLst>
                                            <p:cond delay="1338"/>
                                          </p:stCondLst>
                                        </p:cTn>
                                        <p:tgtEl>
                                          <p:spTgt spid="7180"/>
                                        </p:tgtEl>
                                      </p:cBhvr>
                                      <p:to x="100000" y="100000"/>
                                    </p:animScale>
                                    <p:animScale>
                                      <p:cBhvr>
                                        <p:cTn id="99" dur="26">
                                          <p:stCondLst>
                                            <p:cond delay="1642"/>
                                          </p:stCondLst>
                                        </p:cTn>
                                        <p:tgtEl>
                                          <p:spTgt spid="7180"/>
                                        </p:tgtEl>
                                      </p:cBhvr>
                                      <p:to x="100000" y="90000"/>
                                    </p:animScale>
                                    <p:animScale>
                                      <p:cBhvr>
                                        <p:cTn id="100" dur="166" decel="50000">
                                          <p:stCondLst>
                                            <p:cond delay="1668"/>
                                          </p:stCondLst>
                                        </p:cTn>
                                        <p:tgtEl>
                                          <p:spTgt spid="7180"/>
                                        </p:tgtEl>
                                      </p:cBhvr>
                                      <p:to x="100000" y="100000"/>
                                    </p:animScale>
                                    <p:animScale>
                                      <p:cBhvr>
                                        <p:cTn id="101" dur="26">
                                          <p:stCondLst>
                                            <p:cond delay="1808"/>
                                          </p:stCondLst>
                                        </p:cTn>
                                        <p:tgtEl>
                                          <p:spTgt spid="7180"/>
                                        </p:tgtEl>
                                      </p:cBhvr>
                                      <p:to x="100000" y="95000"/>
                                    </p:animScale>
                                    <p:animScale>
                                      <p:cBhvr>
                                        <p:cTn id="102" dur="166" decel="50000">
                                          <p:stCondLst>
                                            <p:cond delay="1834"/>
                                          </p:stCondLst>
                                        </p:cTn>
                                        <p:tgtEl>
                                          <p:spTgt spid="7180"/>
                                        </p:tgtEl>
                                      </p:cBhvr>
                                      <p:to x="100000" y="100000"/>
                                    </p:animScale>
                                  </p:childTnLst>
                                </p:cTn>
                              </p:par>
                              <p:par>
                                <p:cTn id="103" presetID="26" presetClass="entr" presetSubtype="0" fill="hold" grpId="1"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wipe(down)">
                                      <p:cBhvr>
                                        <p:cTn id="105" dur="580">
                                          <p:stCondLst>
                                            <p:cond delay="0"/>
                                          </p:stCondLst>
                                        </p:cTn>
                                        <p:tgtEl>
                                          <p:spTgt spid="36"/>
                                        </p:tgtEl>
                                      </p:cBhvr>
                                    </p:animEffect>
                                    <p:anim calcmode="lin" valueType="num">
                                      <p:cBhvr>
                                        <p:cTn id="106"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11" dur="26">
                                          <p:stCondLst>
                                            <p:cond delay="650"/>
                                          </p:stCondLst>
                                        </p:cTn>
                                        <p:tgtEl>
                                          <p:spTgt spid="36"/>
                                        </p:tgtEl>
                                      </p:cBhvr>
                                      <p:to x="100000" y="60000"/>
                                    </p:animScale>
                                    <p:animScale>
                                      <p:cBhvr>
                                        <p:cTn id="112" dur="166" decel="50000">
                                          <p:stCondLst>
                                            <p:cond delay="676"/>
                                          </p:stCondLst>
                                        </p:cTn>
                                        <p:tgtEl>
                                          <p:spTgt spid="36"/>
                                        </p:tgtEl>
                                      </p:cBhvr>
                                      <p:to x="100000" y="100000"/>
                                    </p:animScale>
                                    <p:animScale>
                                      <p:cBhvr>
                                        <p:cTn id="113" dur="26">
                                          <p:stCondLst>
                                            <p:cond delay="1312"/>
                                          </p:stCondLst>
                                        </p:cTn>
                                        <p:tgtEl>
                                          <p:spTgt spid="36"/>
                                        </p:tgtEl>
                                      </p:cBhvr>
                                      <p:to x="100000" y="80000"/>
                                    </p:animScale>
                                    <p:animScale>
                                      <p:cBhvr>
                                        <p:cTn id="114" dur="166" decel="50000">
                                          <p:stCondLst>
                                            <p:cond delay="1338"/>
                                          </p:stCondLst>
                                        </p:cTn>
                                        <p:tgtEl>
                                          <p:spTgt spid="36"/>
                                        </p:tgtEl>
                                      </p:cBhvr>
                                      <p:to x="100000" y="100000"/>
                                    </p:animScale>
                                    <p:animScale>
                                      <p:cBhvr>
                                        <p:cTn id="115" dur="26">
                                          <p:stCondLst>
                                            <p:cond delay="1642"/>
                                          </p:stCondLst>
                                        </p:cTn>
                                        <p:tgtEl>
                                          <p:spTgt spid="36"/>
                                        </p:tgtEl>
                                      </p:cBhvr>
                                      <p:to x="100000" y="90000"/>
                                    </p:animScale>
                                    <p:animScale>
                                      <p:cBhvr>
                                        <p:cTn id="116" dur="166" decel="50000">
                                          <p:stCondLst>
                                            <p:cond delay="1668"/>
                                          </p:stCondLst>
                                        </p:cTn>
                                        <p:tgtEl>
                                          <p:spTgt spid="36"/>
                                        </p:tgtEl>
                                      </p:cBhvr>
                                      <p:to x="100000" y="100000"/>
                                    </p:animScale>
                                    <p:animScale>
                                      <p:cBhvr>
                                        <p:cTn id="117" dur="26">
                                          <p:stCondLst>
                                            <p:cond delay="1808"/>
                                          </p:stCondLst>
                                        </p:cTn>
                                        <p:tgtEl>
                                          <p:spTgt spid="36"/>
                                        </p:tgtEl>
                                      </p:cBhvr>
                                      <p:to x="100000" y="95000"/>
                                    </p:animScale>
                                    <p:animScale>
                                      <p:cBhvr>
                                        <p:cTn id="118" dur="166" decel="50000">
                                          <p:stCondLst>
                                            <p:cond delay="1834"/>
                                          </p:stCondLst>
                                        </p:cTn>
                                        <p:tgtEl>
                                          <p:spTgt spid="36"/>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nodeType="click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wipe(down)">
                                      <p:cBhvr>
                                        <p:cTn id="123" dur="580">
                                          <p:stCondLst>
                                            <p:cond delay="0"/>
                                          </p:stCondLst>
                                        </p:cTn>
                                        <p:tgtEl>
                                          <p:spTgt spid="39"/>
                                        </p:tgtEl>
                                      </p:cBhvr>
                                    </p:animEffect>
                                    <p:anim calcmode="lin" valueType="num">
                                      <p:cBhvr>
                                        <p:cTn id="1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29" dur="26">
                                          <p:stCondLst>
                                            <p:cond delay="650"/>
                                          </p:stCondLst>
                                        </p:cTn>
                                        <p:tgtEl>
                                          <p:spTgt spid="39"/>
                                        </p:tgtEl>
                                      </p:cBhvr>
                                      <p:to x="100000" y="60000"/>
                                    </p:animScale>
                                    <p:animScale>
                                      <p:cBhvr>
                                        <p:cTn id="130" dur="166" decel="50000">
                                          <p:stCondLst>
                                            <p:cond delay="676"/>
                                          </p:stCondLst>
                                        </p:cTn>
                                        <p:tgtEl>
                                          <p:spTgt spid="39"/>
                                        </p:tgtEl>
                                      </p:cBhvr>
                                      <p:to x="100000" y="100000"/>
                                    </p:animScale>
                                    <p:animScale>
                                      <p:cBhvr>
                                        <p:cTn id="131" dur="26">
                                          <p:stCondLst>
                                            <p:cond delay="1312"/>
                                          </p:stCondLst>
                                        </p:cTn>
                                        <p:tgtEl>
                                          <p:spTgt spid="39"/>
                                        </p:tgtEl>
                                      </p:cBhvr>
                                      <p:to x="100000" y="80000"/>
                                    </p:animScale>
                                    <p:animScale>
                                      <p:cBhvr>
                                        <p:cTn id="132" dur="166" decel="50000">
                                          <p:stCondLst>
                                            <p:cond delay="1338"/>
                                          </p:stCondLst>
                                        </p:cTn>
                                        <p:tgtEl>
                                          <p:spTgt spid="39"/>
                                        </p:tgtEl>
                                      </p:cBhvr>
                                      <p:to x="100000" y="100000"/>
                                    </p:animScale>
                                    <p:animScale>
                                      <p:cBhvr>
                                        <p:cTn id="133" dur="26">
                                          <p:stCondLst>
                                            <p:cond delay="1642"/>
                                          </p:stCondLst>
                                        </p:cTn>
                                        <p:tgtEl>
                                          <p:spTgt spid="39"/>
                                        </p:tgtEl>
                                      </p:cBhvr>
                                      <p:to x="100000" y="90000"/>
                                    </p:animScale>
                                    <p:animScale>
                                      <p:cBhvr>
                                        <p:cTn id="134" dur="166" decel="50000">
                                          <p:stCondLst>
                                            <p:cond delay="1668"/>
                                          </p:stCondLst>
                                        </p:cTn>
                                        <p:tgtEl>
                                          <p:spTgt spid="39"/>
                                        </p:tgtEl>
                                      </p:cBhvr>
                                      <p:to x="100000" y="100000"/>
                                    </p:animScale>
                                    <p:animScale>
                                      <p:cBhvr>
                                        <p:cTn id="135" dur="26">
                                          <p:stCondLst>
                                            <p:cond delay="1808"/>
                                          </p:stCondLst>
                                        </p:cTn>
                                        <p:tgtEl>
                                          <p:spTgt spid="39"/>
                                        </p:tgtEl>
                                      </p:cBhvr>
                                      <p:to x="100000" y="95000"/>
                                    </p:animScale>
                                    <p:animScale>
                                      <p:cBhvr>
                                        <p:cTn id="136" dur="166" decel="50000">
                                          <p:stCondLst>
                                            <p:cond delay="1834"/>
                                          </p:stCondLst>
                                        </p:cTn>
                                        <p:tgtEl>
                                          <p:spTgt spid="39"/>
                                        </p:tgtEl>
                                      </p:cBhvr>
                                      <p:to x="100000" y="100000"/>
                                    </p:animScale>
                                  </p:childTnLst>
                                </p:cTn>
                              </p:par>
                              <p:par>
                                <p:cTn id="137" presetID="26" presetClass="entr" presetSubtype="0" fill="hold" nodeType="withEffect">
                                  <p:stCondLst>
                                    <p:cond delay="0"/>
                                  </p:stCondLst>
                                  <p:childTnLst>
                                    <p:set>
                                      <p:cBhvr>
                                        <p:cTn id="138" dur="1" fill="hold">
                                          <p:stCondLst>
                                            <p:cond delay="0"/>
                                          </p:stCondLst>
                                        </p:cTn>
                                        <p:tgtEl>
                                          <p:spTgt spid="7181"/>
                                        </p:tgtEl>
                                        <p:attrNameLst>
                                          <p:attrName>style.visibility</p:attrName>
                                        </p:attrNameLst>
                                      </p:cBhvr>
                                      <p:to>
                                        <p:strVal val="visible"/>
                                      </p:to>
                                    </p:set>
                                    <p:animEffect transition="in" filter="wipe(down)">
                                      <p:cBhvr>
                                        <p:cTn id="139" dur="580">
                                          <p:stCondLst>
                                            <p:cond delay="0"/>
                                          </p:stCondLst>
                                        </p:cTn>
                                        <p:tgtEl>
                                          <p:spTgt spid="7181"/>
                                        </p:tgtEl>
                                      </p:cBhvr>
                                    </p:animEffect>
                                    <p:anim calcmode="lin" valueType="num">
                                      <p:cBhvr>
                                        <p:cTn id="140"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41"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42"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43"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44"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45" dur="26">
                                          <p:stCondLst>
                                            <p:cond delay="650"/>
                                          </p:stCondLst>
                                        </p:cTn>
                                        <p:tgtEl>
                                          <p:spTgt spid="7181"/>
                                        </p:tgtEl>
                                      </p:cBhvr>
                                      <p:to x="100000" y="60000"/>
                                    </p:animScale>
                                    <p:animScale>
                                      <p:cBhvr>
                                        <p:cTn id="146" dur="166" decel="50000">
                                          <p:stCondLst>
                                            <p:cond delay="676"/>
                                          </p:stCondLst>
                                        </p:cTn>
                                        <p:tgtEl>
                                          <p:spTgt spid="7181"/>
                                        </p:tgtEl>
                                      </p:cBhvr>
                                      <p:to x="100000" y="100000"/>
                                    </p:animScale>
                                    <p:animScale>
                                      <p:cBhvr>
                                        <p:cTn id="147" dur="26">
                                          <p:stCondLst>
                                            <p:cond delay="1312"/>
                                          </p:stCondLst>
                                        </p:cTn>
                                        <p:tgtEl>
                                          <p:spTgt spid="7181"/>
                                        </p:tgtEl>
                                      </p:cBhvr>
                                      <p:to x="100000" y="80000"/>
                                    </p:animScale>
                                    <p:animScale>
                                      <p:cBhvr>
                                        <p:cTn id="148" dur="166" decel="50000">
                                          <p:stCondLst>
                                            <p:cond delay="1338"/>
                                          </p:stCondLst>
                                        </p:cTn>
                                        <p:tgtEl>
                                          <p:spTgt spid="7181"/>
                                        </p:tgtEl>
                                      </p:cBhvr>
                                      <p:to x="100000" y="100000"/>
                                    </p:animScale>
                                    <p:animScale>
                                      <p:cBhvr>
                                        <p:cTn id="149" dur="26">
                                          <p:stCondLst>
                                            <p:cond delay="1642"/>
                                          </p:stCondLst>
                                        </p:cTn>
                                        <p:tgtEl>
                                          <p:spTgt spid="7181"/>
                                        </p:tgtEl>
                                      </p:cBhvr>
                                      <p:to x="100000" y="90000"/>
                                    </p:animScale>
                                    <p:animScale>
                                      <p:cBhvr>
                                        <p:cTn id="150" dur="166" decel="50000">
                                          <p:stCondLst>
                                            <p:cond delay="1668"/>
                                          </p:stCondLst>
                                        </p:cTn>
                                        <p:tgtEl>
                                          <p:spTgt spid="7181"/>
                                        </p:tgtEl>
                                      </p:cBhvr>
                                      <p:to x="100000" y="100000"/>
                                    </p:animScale>
                                    <p:animScale>
                                      <p:cBhvr>
                                        <p:cTn id="151" dur="26">
                                          <p:stCondLst>
                                            <p:cond delay="1808"/>
                                          </p:stCondLst>
                                        </p:cTn>
                                        <p:tgtEl>
                                          <p:spTgt spid="7181"/>
                                        </p:tgtEl>
                                      </p:cBhvr>
                                      <p:to x="100000" y="95000"/>
                                    </p:animScale>
                                    <p:animScale>
                                      <p:cBhvr>
                                        <p:cTn id="152" dur="166" decel="50000">
                                          <p:stCondLst>
                                            <p:cond delay="1834"/>
                                          </p:stCondLst>
                                        </p:cTn>
                                        <p:tgtEl>
                                          <p:spTgt spid="7181"/>
                                        </p:tgtEl>
                                      </p:cBhvr>
                                      <p:to x="100000" y="100000"/>
                                    </p:animScale>
                                  </p:childTnLst>
                                </p:cTn>
                              </p:par>
                              <p:par>
                                <p:cTn id="153" presetID="26" presetClass="entr" presetSubtype="0" fill="hold" grpId="1" nodeType="withEffect">
                                  <p:stCondLst>
                                    <p:cond delay="0"/>
                                  </p:stCondLst>
                                  <p:childTnLst>
                                    <p:set>
                                      <p:cBhvr>
                                        <p:cTn id="154" dur="1" fill="hold">
                                          <p:stCondLst>
                                            <p:cond delay="0"/>
                                          </p:stCondLst>
                                        </p:cTn>
                                        <p:tgtEl>
                                          <p:spTgt spid="40"/>
                                        </p:tgtEl>
                                        <p:attrNameLst>
                                          <p:attrName>style.visibility</p:attrName>
                                        </p:attrNameLst>
                                      </p:cBhvr>
                                      <p:to>
                                        <p:strVal val="visible"/>
                                      </p:to>
                                    </p:set>
                                    <p:animEffect transition="in" filter="wipe(down)">
                                      <p:cBhvr>
                                        <p:cTn id="155" dur="580">
                                          <p:stCondLst>
                                            <p:cond delay="0"/>
                                          </p:stCondLst>
                                        </p:cTn>
                                        <p:tgtEl>
                                          <p:spTgt spid="40"/>
                                        </p:tgtEl>
                                      </p:cBhvr>
                                    </p:animEffect>
                                    <p:anim calcmode="lin" valueType="num">
                                      <p:cBhvr>
                                        <p:cTn id="156"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57"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58"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59"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60"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61" dur="26">
                                          <p:stCondLst>
                                            <p:cond delay="650"/>
                                          </p:stCondLst>
                                        </p:cTn>
                                        <p:tgtEl>
                                          <p:spTgt spid="40"/>
                                        </p:tgtEl>
                                      </p:cBhvr>
                                      <p:to x="100000" y="60000"/>
                                    </p:animScale>
                                    <p:animScale>
                                      <p:cBhvr>
                                        <p:cTn id="162" dur="166" decel="50000">
                                          <p:stCondLst>
                                            <p:cond delay="676"/>
                                          </p:stCondLst>
                                        </p:cTn>
                                        <p:tgtEl>
                                          <p:spTgt spid="40"/>
                                        </p:tgtEl>
                                      </p:cBhvr>
                                      <p:to x="100000" y="100000"/>
                                    </p:animScale>
                                    <p:animScale>
                                      <p:cBhvr>
                                        <p:cTn id="163" dur="26">
                                          <p:stCondLst>
                                            <p:cond delay="1312"/>
                                          </p:stCondLst>
                                        </p:cTn>
                                        <p:tgtEl>
                                          <p:spTgt spid="40"/>
                                        </p:tgtEl>
                                      </p:cBhvr>
                                      <p:to x="100000" y="80000"/>
                                    </p:animScale>
                                    <p:animScale>
                                      <p:cBhvr>
                                        <p:cTn id="164" dur="166" decel="50000">
                                          <p:stCondLst>
                                            <p:cond delay="1338"/>
                                          </p:stCondLst>
                                        </p:cTn>
                                        <p:tgtEl>
                                          <p:spTgt spid="40"/>
                                        </p:tgtEl>
                                      </p:cBhvr>
                                      <p:to x="100000" y="100000"/>
                                    </p:animScale>
                                    <p:animScale>
                                      <p:cBhvr>
                                        <p:cTn id="165" dur="26">
                                          <p:stCondLst>
                                            <p:cond delay="1642"/>
                                          </p:stCondLst>
                                        </p:cTn>
                                        <p:tgtEl>
                                          <p:spTgt spid="40"/>
                                        </p:tgtEl>
                                      </p:cBhvr>
                                      <p:to x="100000" y="90000"/>
                                    </p:animScale>
                                    <p:animScale>
                                      <p:cBhvr>
                                        <p:cTn id="166" dur="166" decel="50000">
                                          <p:stCondLst>
                                            <p:cond delay="1668"/>
                                          </p:stCondLst>
                                        </p:cTn>
                                        <p:tgtEl>
                                          <p:spTgt spid="40"/>
                                        </p:tgtEl>
                                      </p:cBhvr>
                                      <p:to x="100000" y="100000"/>
                                    </p:animScale>
                                    <p:animScale>
                                      <p:cBhvr>
                                        <p:cTn id="167" dur="26">
                                          <p:stCondLst>
                                            <p:cond delay="1808"/>
                                          </p:stCondLst>
                                        </p:cTn>
                                        <p:tgtEl>
                                          <p:spTgt spid="40"/>
                                        </p:tgtEl>
                                      </p:cBhvr>
                                      <p:to x="100000" y="95000"/>
                                    </p:animScale>
                                    <p:animScale>
                                      <p:cBhvr>
                                        <p:cTn id="168" dur="166" decel="50000">
                                          <p:stCondLst>
                                            <p:cond delay="1834"/>
                                          </p:stCondLst>
                                        </p:cTn>
                                        <p:tgtEl>
                                          <p:spTgt spid="40"/>
                                        </p:tgtEl>
                                      </p:cBhvr>
                                      <p:to x="100000" y="100000"/>
                                    </p:animScale>
                                  </p:childTnLst>
                                </p:cTn>
                              </p:par>
                            </p:childTnLst>
                          </p:cTn>
                        </p:par>
                      </p:childTnLst>
                    </p:cTn>
                  </p:par>
                  <p:par>
                    <p:cTn id="169" fill="hold">
                      <p:stCondLst>
                        <p:cond delay="indefinite"/>
                      </p:stCondLst>
                      <p:childTnLst>
                        <p:par>
                          <p:cTn id="170" fill="hold">
                            <p:stCondLst>
                              <p:cond delay="0"/>
                            </p:stCondLst>
                            <p:childTnLst>
                              <p:par>
                                <p:cTn id="171" presetID="26" presetClass="entr" presetSubtype="0" fill="hold" nodeType="clickEffect">
                                  <p:stCondLst>
                                    <p:cond delay="0"/>
                                  </p:stCondLst>
                                  <p:childTnLst>
                                    <p:set>
                                      <p:cBhvr>
                                        <p:cTn id="172" dur="1" fill="hold">
                                          <p:stCondLst>
                                            <p:cond delay="0"/>
                                          </p:stCondLst>
                                        </p:cTn>
                                        <p:tgtEl>
                                          <p:spTgt spid="43"/>
                                        </p:tgtEl>
                                        <p:attrNameLst>
                                          <p:attrName>style.visibility</p:attrName>
                                        </p:attrNameLst>
                                      </p:cBhvr>
                                      <p:to>
                                        <p:strVal val="visible"/>
                                      </p:to>
                                    </p:set>
                                    <p:animEffect transition="in" filter="wipe(down)">
                                      <p:cBhvr>
                                        <p:cTn id="173" dur="580">
                                          <p:stCondLst>
                                            <p:cond delay="0"/>
                                          </p:stCondLst>
                                        </p:cTn>
                                        <p:tgtEl>
                                          <p:spTgt spid="43"/>
                                        </p:tgtEl>
                                      </p:cBhvr>
                                    </p:animEffect>
                                    <p:anim calcmode="lin" valueType="num">
                                      <p:cBhvr>
                                        <p:cTn id="174"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75"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76"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77"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78"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79" dur="26">
                                          <p:stCondLst>
                                            <p:cond delay="650"/>
                                          </p:stCondLst>
                                        </p:cTn>
                                        <p:tgtEl>
                                          <p:spTgt spid="43"/>
                                        </p:tgtEl>
                                      </p:cBhvr>
                                      <p:to x="100000" y="60000"/>
                                    </p:animScale>
                                    <p:animScale>
                                      <p:cBhvr>
                                        <p:cTn id="180" dur="166" decel="50000">
                                          <p:stCondLst>
                                            <p:cond delay="676"/>
                                          </p:stCondLst>
                                        </p:cTn>
                                        <p:tgtEl>
                                          <p:spTgt spid="43"/>
                                        </p:tgtEl>
                                      </p:cBhvr>
                                      <p:to x="100000" y="100000"/>
                                    </p:animScale>
                                    <p:animScale>
                                      <p:cBhvr>
                                        <p:cTn id="181" dur="26">
                                          <p:stCondLst>
                                            <p:cond delay="1312"/>
                                          </p:stCondLst>
                                        </p:cTn>
                                        <p:tgtEl>
                                          <p:spTgt spid="43"/>
                                        </p:tgtEl>
                                      </p:cBhvr>
                                      <p:to x="100000" y="80000"/>
                                    </p:animScale>
                                    <p:animScale>
                                      <p:cBhvr>
                                        <p:cTn id="182" dur="166" decel="50000">
                                          <p:stCondLst>
                                            <p:cond delay="1338"/>
                                          </p:stCondLst>
                                        </p:cTn>
                                        <p:tgtEl>
                                          <p:spTgt spid="43"/>
                                        </p:tgtEl>
                                      </p:cBhvr>
                                      <p:to x="100000" y="100000"/>
                                    </p:animScale>
                                    <p:animScale>
                                      <p:cBhvr>
                                        <p:cTn id="183" dur="26">
                                          <p:stCondLst>
                                            <p:cond delay="1642"/>
                                          </p:stCondLst>
                                        </p:cTn>
                                        <p:tgtEl>
                                          <p:spTgt spid="43"/>
                                        </p:tgtEl>
                                      </p:cBhvr>
                                      <p:to x="100000" y="90000"/>
                                    </p:animScale>
                                    <p:animScale>
                                      <p:cBhvr>
                                        <p:cTn id="184" dur="166" decel="50000">
                                          <p:stCondLst>
                                            <p:cond delay="1668"/>
                                          </p:stCondLst>
                                        </p:cTn>
                                        <p:tgtEl>
                                          <p:spTgt spid="43"/>
                                        </p:tgtEl>
                                      </p:cBhvr>
                                      <p:to x="100000" y="100000"/>
                                    </p:animScale>
                                    <p:animScale>
                                      <p:cBhvr>
                                        <p:cTn id="185" dur="26">
                                          <p:stCondLst>
                                            <p:cond delay="1808"/>
                                          </p:stCondLst>
                                        </p:cTn>
                                        <p:tgtEl>
                                          <p:spTgt spid="43"/>
                                        </p:tgtEl>
                                      </p:cBhvr>
                                      <p:to x="100000" y="95000"/>
                                    </p:animScale>
                                    <p:animScale>
                                      <p:cBhvr>
                                        <p:cTn id="186" dur="166" decel="50000">
                                          <p:stCondLst>
                                            <p:cond delay="1834"/>
                                          </p:stCondLst>
                                        </p:cTn>
                                        <p:tgtEl>
                                          <p:spTgt spid="43"/>
                                        </p:tgtEl>
                                      </p:cBhvr>
                                      <p:to x="100000" y="100000"/>
                                    </p:animScale>
                                  </p:childTnLst>
                                </p:cTn>
                              </p:par>
                              <p:par>
                                <p:cTn id="187" presetID="26" presetClass="entr" presetSubtype="0" fill="hold" grpId="1" nodeType="withEffect">
                                  <p:stCondLst>
                                    <p:cond delay="0"/>
                                  </p:stCondLst>
                                  <p:childTnLst>
                                    <p:set>
                                      <p:cBhvr>
                                        <p:cTn id="188" dur="1" fill="hold">
                                          <p:stCondLst>
                                            <p:cond delay="0"/>
                                          </p:stCondLst>
                                        </p:cTn>
                                        <p:tgtEl>
                                          <p:spTgt spid="44"/>
                                        </p:tgtEl>
                                        <p:attrNameLst>
                                          <p:attrName>style.visibility</p:attrName>
                                        </p:attrNameLst>
                                      </p:cBhvr>
                                      <p:to>
                                        <p:strVal val="visible"/>
                                      </p:to>
                                    </p:set>
                                    <p:animEffect transition="in" filter="wipe(down)">
                                      <p:cBhvr>
                                        <p:cTn id="189" dur="580">
                                          <p:stCondLst>
                                            <p:cond delay="0"/>
                                          </p:stCondLst>
                                        </p:cTn>
                                        <p:tgtEl>
                                          <p:spTgt spid="44"/>
                                        </p:tgtEl>
                                      </p:cBhvr>
                                    </p:animEffect>
                                    <p:anim calcmode="lin" valueType="num">
                                      <p:cBhvr>
                                        <p:cTn id="19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95" dur="26">
                                          <p:stCondLst>
                                            <p:cond delay="650"/>
                                          </p:stCondLst>
                                        </p:cTn>
                                        <p:tgtEl>
                                          <p:spTgt spid="44"/>
                                        </p:tgtEl>
                                      </p:cBhvr>
                                      <p:to x="100000" y="60000"/>
                                    </p:animScale>
                                    <p:animScale>
                                      <p:cBhvr>
                                        <p:cTn id="196" dur="166" decel="50000">
                                          <p:stCondLst>
                                            <p:cond delay="676"/>
                                          </p:stCondLst>
                                        </p:cTn>
                                        <p:tgtEl>
                                          <p:spTgt spid="44"/>
                                        </p:tgtEl>
                                      </p:cBhvr>
                                      <p:to x="100000" y="100000"/>
                                    </p:animScale>
                                    <p:animScale>
                                      <p:cBhvr>
                                        <p:cTn id="197" dur="26">
                                          <p:stCondLst>
                                            <p:cond delay="1312"/>
                                          </p:stCondLst>
                                        </p:cTn>
                                        <p:tgtEl>
                                          <p:spTgt spid="44"/>
                                        </p:tgtEl>
                                      </p:cBhvr>
                                      <p:to x="100000" y="80000"/>
                                    </p:animScale>
                                    <p:animScale>
                                      <p:cBhvr>
                                        <p:cTn id="198" dur="166" decel="50000">
                                          <p:stCondLst>
                                            <p:cond delay="1338"/>
                                          </p:stCondLst>
                                        </p:cTn>
                                        <p:tgtEl>
                                          <p:spTgt spid="44"/>
                                        </p:tgtEl>
                                      </p:cBhvr>
                                      <p:to x="100000" y="100000"/>
                                    </p:animScale>
                                    <p:animScale>
                                      <p:cBhvr>
                                        <p:cTn id="199" dur="26">
                                          <p:stCondLst>
                                            <p:cond delay="1642"/>
                                          </p:stCondLst>
                                        </p:cTn>
                                        <p:tgtEl>
                                          <p:spTgt spid="44"/>
                                        </p:tgtEl>
                                      </p:cBhvr>
                                      <p:to x="100000" y="90000"/>
                                    </p:animScale>
                                    <p:animScale>
                                      <p:cBhvr>
                                        <p:cTn id="200" dur="166" decel="50000">
                                          <p:stCondLst>
                                            <p:cond delay="1668"/>
                                          </p:stCondLst>
                                        </p:cTn>
                                        <p:tgtEl>
                                          <p:spTgt spid="44"/>
                                        </p:tgtEl>
                                      </p:cBhvr>
                                      <p:to x="100000" y="100000"/>
                                    </p:animScale>
                                    <p:animScale>
                                      <p:cBhvr>
                                        <p:cTn id="201" dur="26">
                                          <p:stCondLst>
                                            <p:cond delay="1808"/>
                                          </p:stCondLst>
                                        </p:cTn>
                                        <p:tgtEl>
                                          <p:spTgt spid="44"/>
                                        </p:tgtEl>
                                      </p:cBhvr>
                                      <p:to x="100000" y="95000"/>
                                    </p:animScale>
                                    <p:animScale>
                                      <p:cBhvr>
                                        <p:cTn id="202" dur="166" decel="50000">
                                          <p:stCondLst>
                                            <p:cond delay="1834"/>
                                          </p:stCondLst>
                                        </p:cTn>
                                        <p:tgtEl>
                                          <p:spTgt spid="44"/>
                                        </p:tgtEl>
                                      </p:cBhvr>
                                      <p:to x="100000" y="100000"/>
                                    </p:animScale>
                                  </p:childTnLst>
                                </p:cTn>
                              </p:par>
                              <p:par>
                                <p:cTn id="203" presetID="26" presetClass="entr" presetSubtype="0" fill="hold" nodeType="withEffect">
                                  <p:stCondLst>
                                    <p:cond delay="0"/>
                                  </p:stCondLst>
                                  <p:childTnLst>
                                    <p:set>
                                      <p:cBhvr>
                                        <p:cTn id="204" dur="1" fill="hold">
                                          <p:stCondLst>
                                            <p:cond delay="0"/>
                                          </p:stCondLst>
                                        </p:cTn>
                                        <p:tgtEl>
                                          <p:spTgt spid="7182"/>
                                        </p:tgtEl>
                                        <p:attrNameLst>
                                          <p:attrName>style.visibility</p:attrName>
                                        </p:attrNameLst>
                                      </p:cBhvr>
                                      <p:to>
                                        <p:strVal val="visible"/>
                                      </p:to>
                                    </p:set>
                                    <p:animEffect transition="in" filter="wipe(down)">
                                      <p:cBhvr>
                                        <p:cTn id="205" dur="580">
                                          <p:stCondLst>
                                            <p:cond delay="0"/>
                                          </p:stCondLst>
                                        </p:cTn>
                                        <p:tgtEl>
                                          <p:spTgt spid="7182"/>
                                        </p:tgtEl>
                                      </p:cBhvr>
                                    </p:animEffect>
                                    <p:anim calcmode="lin" valueType="num">
                                      <p:cBhvr>
                                        <p:cTn id="206"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11" dur="26">
                                          <p:stCondLst>
                                            <p:cond delay="650"/>
                                          </p:stCondLst>
                                        </p:cTn>
                                        <p:tgtEl>
                                          <p:spTgt spid="7182"/>
                                        </p:tgtEl>
                                      </p:cBhvr>
                                      <p:to x="100000" y="60000"/>
                                    </p:animScale>
                                    <p:animScale>
                                      <p:cBhvr>
                                        <p:cTn id="212" dur="166" decel="50000">
                                          <p:stCondLst>
                                            <p:cond delay="676"/>
                                          </p:stCondLst>
                                        </p:cTn>
                                        <p:tgtEl>
                                          <p:spTgt spid="7182"/>
                                        </p:tgtEl>
                                      </p:cBhvr>
                                      <p:to x="100000" y="100000"/>
                                    </p:animScale>
                                    <p:animScale>
                                      <p:cBhvr>
                                        <p:cTn id="213" dur="26">
                                          <p:stCondLst>
                                            <p:cond delay="1312"/>
                                          </p:stCondLst>
                                        </p:cTn>
                                        <p:tgtEl>
                                          <p:spTgt spid="7182"/>
                                        </p:tgtEl>
                                      </p:cBhvr>
                                      <p:to x="100000" y="80000"/>
                                    </p:animScale>
                                    <p:animScale>
                                      <p:cBhvr>
                                        <p:cTn id="214" dur="166" decel="50000">
                                          <p:stCondLst>
                                            <p:cond delay="1338"/>
                                          </p:stCondLst>
                                        </p:cTn>
                                        <p:tgtEl>
                                          <p:spTgt spid="7182"/>
                                        </p:tgtEl>
                                      </p:cBhvr>
                                      <p:to x="100000" y="100000"/>
                                    </p:animScale>
                                    <p:animScale>
                                      <p:cBhvr>
                                        <p:cTn id="215" dur="26">
                                          <p:stCondLst>
                                            <p:cond delay="1642"/>
                                          </p:stCondLst>
                                        </p:cTn>
                                        <p:tgtEl>
                                          <p:spTgt spid="7182"/>
                                        </p:tgtEl>
                                      </p:cBhvr>
                                      <p:to x="100000" y="90000"/>
                                    </p:animScale>
                                    <p:animScale>
                                      <p:cBhvr>
                                        <p:cTn id="216" dur="166" decel="50000">
                                          <p:stCondLst>
                                            <p:cond delay="1668"/>
                                          </p:stCondLst>
                                        </p:cTn>
                                        <p:tgtEl>
                                          <p:spTgt spid="7182"/>
                                        </p:tgtEl>
                                      </p:cBhvr>
                                      <p:to x="100000" y="100000"/>
                                    </p:animScale>
                                    <p:animScale>
                                      <p:cBhvr>
                                        <p:cTn id="217" dur="26">
                                          <p:stCondLst>
                                            <p:cond delay="1808"/>
                                          </p:stCondLst>
                                        </p:cTn>
                                        <p:tgtEl>
                                          <p:spTgt spid="7182"/>
                                        </p:tgtEl>
                                      </p:cBhvr>
                                      <p:to x="100000" y="95000"/>
                                    </p:animScale>
                                    <p:animScale>
                                      <p:cBhvr>
                                        <p:cTn id="218"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897</Words>
  <Application>Microsoft Office PowerPoint</Application>
  <PresentationFormat>Custom</PresentationFormat>
  <Paragraphs>68</Paragraphs>
  <Slides>18</Slides>
  <Notes>14</Notes>
  <HiddenSlides>0</HiddenSlides>
  <MMClips>2</MMClips>
  <ScaleCrop>false</ScaleCrop>
  <HeadingPairs>
    <vt:vector size="4" baseType="variant">
      <vt:variant>
        <vt:lpstr>Theme</vt:lpstr>
      </vt:variant>
      <vt:variant>
        <vt:i4>5</vt:i4>
      </vt:variant>
      <vt:variant>
        <vt:lpstr>Slide Titles</vt:lpstr>
      </vt:variant>
      <vt:variant>
        <vt:i4>18</vt:i4>
      </vt:variant>
    </vt:vector>
  </HeadingPairs>
  <TitlesOfParts>
    <vt:vector size="23" baseType="lpstr">
      <vt:lpstr>https://www.freeppt7.com</vt:lpstr>
      <vt:lpstr>3_Office 主题</vt:lpstr>
      <vt:lpstr>1_Office 主题</vt:lpstr>
      <vt:lpstr>2_Office 主题</vt:lpstr>
      <vt:lpstr>4_Office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26</cp:revision>
  <dcterms:created xsi:type="dcterms:W3CDTF">2021-07-24T08:20:40Z</dcterms:created>
  <dcterms:modified xsi:type="dcterms:W3CDTF">2012-12-31T20:25:56Z</dcterms:modified>
</cp:coreProperties>
</file>