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29"/>
  </p:notesMasterIdLst>
  <p:sldIdLst>
    <p:sldId id="256" r:id="rId5"/>
    <p:sldId id="280" r:id="rId6"/>
    <p:sldId id="261" r:id="rId7"/>
    <p:sldId id="283" r:id="rId8"/>
    <p:sldId id="268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303" r:id="rId18"/>
    <p:sldId id="282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258" r:id="rId27"/>
    <p:sldId id="302" r:id="rId28"/>
  </p:sldIdLst>
  <p:sldSz cx="12192000" cy="6858000"/>
  <p:notesSz cx="6858000" cy="9144000"/>
  <p:embeddedFontLst>
    <p:embeddedFont>
      <p:font typeface="SVN-Newton" panose="02040603050506020204" pitchFamily="18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VN Thang Vu" panose="03090702030407020404" pitchFamily="66" charset="0"/>
      <p:regular r:id="rId37"/>
    </p:embeddedFont>
    <p:embeddedFont>
      <p:font typeface="#9Slide05 Pattaya" panose="00000500000000000000" pitchFamily="2" charset="-3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UTM Deutsch Gothic" panose="02040603050506020204" pitchFamily="18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#9Slide07 HoneyCream" pitchFamily="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C8FA"/>
    <a:srgbClr val="FACF79"/>
    <a:srgbClr val="88C9DB"/>
    <a:srgbClr val="283A90"/>
    <a:srgbClr val="FA7979"/>
    <a:srgbClr val="CAE6F1"/>
    <a:srgbClr val="FFF6E5"/>
    <a:srgbClr val="E67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81" autoAdjust="0"/>
  </p:normalViewPr>
  <p:slideViewPr>
    <p:cSldViewPr snapToGrid="0">
      <p:cViewPr varScale="1">
        <p:scale>
          <a:sx n="75" d="100"/>
          <a:sy n="75" d="100"/>
        </p:scale>
        <p:origin x="974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7035232"/>
        <c:axId val="237037728"/>
      </c:barChart>
      <c:catAx>
        <c:axId val="23703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37037728"/>
        <c:crosses val="autoZero"/>
        <c:auto val="1"/>
        <c:lblAlgn val="ctr"/>
        <c:lblOffset val="100"/>
        <c:noMultiLvlLbl val="0"/>
      </c:catAx>
      <c:valAx>
        <c:axId val="23703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3703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92814960629912"/>
          <c:y val="0.47314182620928724"/>
          <c:w val="0.1750718503937008"/>
          <c:h val="0.11231009397698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22-4744-B722-B611D07B43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B3-49CD-8DAD-AD75D0B9505F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422-4744-B722-B611D07B43B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22-4744-B722-B611D07B43B7}"/>
              </c:ext>
            </c:extLst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22-4744-B722-B611D07B4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07752076942642"/>
          <c:y val="0.44490979054442725"/>
          <c:w val="0.30192249364223889"/>
          <c:h val="0.46685282561190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D4DA3-7EB9-412B-8FD8-0FFE82E3B1A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10CFC-70B7-43DD-9DC0-9CC049020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2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Nam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3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</a:p>
          <a:p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4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0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1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39" y="5004240"/>
            <a:ext cx="1354479" cy="13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3E86B-FB7A-40F8-A45E-B14D9851F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98D174-B8EE-4303-9619-1D5DE15F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03D35-391B-43E6-89FF-460D04EB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7F10C-1AE5-49EA-AECD-AB59217B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EDED2-104E-45DD-B2F8-4826FDA3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472C8-43FA-440F-B1EE-4B54BDE5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84D57-DDB1-4909-BCF9-F8407759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B79D3-B02D-41FD-829C-565E1460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7DAD17-98B4-4BDA-8003-84D5EC7D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C7F0B-B389-4F02-90D9-FF085782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F941C-E9A8-4B81-A73B-2B6E1266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B09951-5DC2-43AE-8F78-E1529D5B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7FCBBC-63D2-404A-A91B-554D73DF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EA886-E12E-4F6B-B76D-1C13A722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3BE48A-B657-41FB-8437-7DB0113E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46C67-4201-4185-A90C-D1648671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E7FD5D-7CAC-4E8C-9AEB-13D38B97C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BE3B-9DA5-489D-B8CB-BB7E2EAD6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377427-0491-46E3-93DC-1D6F966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ACA854-0094-4D3A-B47D-DE959D85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2AA0B0-5E6D-470C-92E1-5317405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F57A1-62D7-4E8E-9749-B8463522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902B4A-5D86-4D12-A9A0-E122E137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8991BC-D225-4157-8E40-837218D2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F8FCF0-F5AA-4172-B2EF-6F7476F9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6E2F30F-F353-406C-B50C-E1CBCBC5C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61DC8F9-0FDA-4C01-883E-154D0FA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AE08E7-C18F-4907-9ABE-C24087E7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5B6054-E538-410D-8516-9ECBBAE9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1453C-6A9F-4CAF-9421-5796159E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AE334F-0250-47C0-90CE-88EB5F9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526837-DA72-4C00-A31D-57BDC393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85AFF8-3309-49AD-BF3E-0B9F7366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309A30-3957-47F5-8912-15ECA659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6211CB-0813-4478-80E7-9C52564E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01A99-7D38-41B9-B564-0FE8254D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BF489-7A17-4EA4-9B05-1ABE6098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9CB69A-1A32-47BA-9DA1-506EE0C4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38334C-BC48-4FD3-B996-741D7E5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78B4B9-4CB2-40C5-BEF7-703483BE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1D8A91-88EB-45BA-A3E0-977E9CA7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BB9E-F55E-4DC5-A863-76E9BDF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641A-027A-4F4F-9C7A-BAED1F05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E6FE61-E8DF-48D2-A6FD-F101961E7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1FD073-9C94-4DEE-9F6F-F9B0F37F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953317-61C9-49B7-A8E4-E4C71FD9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7ACE1-A52F-462A-82A0-ABAE2A5C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9C6DC2-8612-4D6B-8DD0-CEAA954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2BBBA-C7E5-4D96-BBF1-A22ACDC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D0B908-EC6B-4532-A390-CEA10113F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9A74F3-C830-4ECB-9257-77823700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CF777-E20E-45A8-B296-6749968B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C1E4D5-89CD-4F6E-AF52-4751AFD3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091516-D98F-4293-AD68-540C1B736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CBD233-4126-4B72-8463-EDEA458F3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75AF94-EA72-4A42-886B-A3D053E6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B383E-0D13-415E-9AB5-7D97EB10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436A18-688D-429F-BB04-36716F0E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9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07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58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3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2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7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849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3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527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70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97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99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1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3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00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89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0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8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39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50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22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1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6B7E03-DCF9-4D00-9246-E422663D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F3D24C-5049-43AD-BD2B-22613E5B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9E855B-E168-4089-8194-D29C0EFE4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B80D1B-4DE6-402D-9A5E-D0CADAB8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F5B19-FFE1-462F-95F1-80E813287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2758" y="66357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360961" y="-4207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YenNhi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_ MNT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73" y="6118398"/>
            <a:ext cx="641706" cy="6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12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0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gif"/><Relationship Id="rId5" Type="http://schemas.openxmlformats.org/officeDocument/2006/relationships/image" Target="../media/image45.jpg"/><Relationship Id="rId10" Type="http://schemas.openxmlformats.org/officeDocument/2006/relationships/image" Target="../media/image57.jpe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1.wav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223" y="1144245"/>
            <a:ext cx="618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08392" y="2003721"/>
            <a:ext cx="10500743" cy="1307062"/>
            <a:chOff x="556937" y="1825979"/>
            <a:chExt cx="10500743" cy="1307062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56937" y="1825979"/>
              <a:ext cx="10500743" cy="1200329"/>
              <a:chOff x="2819569" y="1012131"/>
              <a:chExt cx="6762394" cy="900245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19569" y="1012131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lược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626532" y="2191790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96648" y="3405507"/>
            <a:ext cx="10512486" cy="1302499"/>
            <a:chOff x="545193" y="3347713"/>
            <a:chExt cx="10512486" cy="1302499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45193" y="3347713"/>
              <a:ext cx="10512486" cy="1200329"/>
              <a:chOff x="2812006" y="1226075"/>
              <a:chExt cx="6769957" cy="900244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812006" y="1226075"/>
                <a:ext cx="827448" cy="484747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5821815" cy="900244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Xem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lang="vi-VN" altLang="zh-CN" sz="36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660238" y="3708961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92202" y="4807294"/>
            <a:ext cx="10516932" cy="1288298"/>
            <a:chOff x="540747" y="5208938"/>
            <a:chExt cx="10516932" cy="1288298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40747" y="5208938"/>
              <a:ext cx="10516932" cy="1200330"/>
              <a:chOff x="2809143" y="1012130"/>
              <a:chExt cx="6772820" cy="900246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09143" y="1012130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dựa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590163" y="555598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652520" y="6191822"/>
            <a:ext cx="4886960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4037" y="2280188"/>
            <a:ext cx="11043919" cy="3846292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63" y="1275527"/>
            <a:ext cx="971786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2268" t="-5806" r="-96647" b="-2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769307" y="2194561"/>
            <a:ext cx="10762293" cy="570654"/>
          </a:xfrm>
          <a:prstGeom prst="rect">
            <a:avLst/>
          </a:prstGeom>
          <a:solidFill>
            <a:srgbClr val="FAC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306" y="1064889"/>
            <a:ext cx="10884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495465910"/>
              </p:ext>
            </p:extLst>
          </p:nvPr>
        </p:nvGraphicFramePr>
        <p:xfrm>
          <a:off x="3819071" y="92897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4193178" y="6260224"/>
            <a:ext cx="6914460" cy="467482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778590510"/>
              </p:ext>
            </p:extLst>
          </p:nvPr>
        </p:nvGraphicFramePr>
        <p:xfrm>
          <a:off x="2946261" y="841557"/>
          <a:ext cx="900081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507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7" y="367693"/>
            <a:ext cx="2694666" cy="5182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7934" y="1275527"/>
            <a:ext cx="10796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8147" y="4573789"/>
            <a:ext cx="11267440" cy="0"/>
          </a:xfrm>
          <a:prstGeom prst="straightConnector1">
            <a:avLst/>
          </a:prstGeom>
          <a:ln w="57150">
            <a:solidFill>
              <a:srgbClr val="88C9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887311" y="2679850"/>
            <a:ext cx="3054212" cy="2125079"/>
            <a:chOff x="876844" y="2393581"/>
            <a:chExt cx="3054212" cy="2125079"/>
          </a:xfrm>
        </p:grpSpPr>
        <p:sp>
          <p:nvSpPr>
            <p:cNvPr id="26" name="矩形 27">
              <a:extLst>
                <a:ext uri="{FF2B5EF4-FFF2-40B4-BE49-F238E27FC236}">
                  <a16:creationId xmlns:a16="http://schemas.microsoft.com/office/drawing/2014/main" id="{A4664152-C2F4-4D58-80EA-2DB47501B92A}"/>
                </a:ext>
              </a:extLst>
            </p:cNvPr>
            <p:cNvSpPr/>
            <p:nvPr/>
          </p:nvSpPr>
          <p:spPr>
            <a:xfrm>
              <a:off x="876844" y="2393581"/>
              <a:ext cx="3054212" cy="1533964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mạng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Tám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Việt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Nam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Dân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Cộng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Hòa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được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lập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93659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73438" y="2998989"/>
            <a:ext cx="1919109" cy="1805940"/>
            <a:chOff x="4562971" y="2712720"/>
            <a:chExt cx="1919109" cy="1805940"/>
          </a:xfrm>
        </p:grpSpPr>
        <p:sp>
          <p:nvSpPr>
            <p:cNvPr id="27" name="矩形 28">
              <a:extLst>
                <a:ext uri="{FF2B5EF4-FFF2-40B4-BE49-F238E27FC236}">
                  <a16:creationId xmlns:a16="http://schemas.microsoft.com/office/drawing/2014/main" id="{ABC4ED1F-1399-4E81-985C-5CA7CC8AE924}"/>
                </a:ext>
              </a:extLst>
            </p:cNvPr>
            <p:cNvSpPr/>
            <p:nvPr/>
          </p:nvSpPr>
          <p:spPr>
            <a:xfrm>
              <a:off x="4562971" y="2712720"/>
              <a:ext cx="1919109" cy="1214825"/>
            </a:xfrm>
            <a:prstGeom prst="rect">
              <a:avLst/>
            </a:prstGeom>
            <a:noFill/>
            <a:ln w="28575">
              <a:solidFill>
                <a:srgbClr val="FA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Điện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Biên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Phủ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19795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968206" y="2963699"/>
            <a:ext cx="1862662" cy="1841230"/>
            <a:chOff x="8957739" y="2677430"/>
            <a:chExt cx="1862662" cy="1841230"/>
          </a:xfrm>
        </p:grpSpPr>
        <p:sp>
          <p:nvSpPr>
            <p:cNvPr id="28" name="矩形 29">
              <a:extLst>
                <a:ext uri="{FF2B5EF4-FFF2-40B4-BE49-F238E27FC236}">
                  <a16:creationId xmlns:a16="http://schemas.microsoft.com/office/drawing/2014/main" id="{ED403356-E13C-4BD1-9B2C-0E02404547CA}"/>
                </a:ext>
              </a:extLst>
            </p:cNvPr>
            <p:cNvSpPr/>
            <p:nvPr/>
          </p:nvSpPr>
          <p:spPr>
            <a:xfrm>
              <a:off x="8957739" y="2677430"/>
              <a:ext cx="1862662" cy="1250115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Hồ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Chí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Minh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10523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144417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1945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1186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1954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13057" y="4948472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1975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1257" y="6057596"/>
            <a:ext cx="10229487" cy="496688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4" grpId="0" animBg="1"/>
      <p:bldP spid="35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383" y="1044361"/>
            <a:ext cx="9487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83616" y="1774785"/>
            <a:ext cx="11246033" cy="1190465"/>
            <a:chOff x="508714" y="1825979"/>
            <a:chExt cx="10548965" cy="1190465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08714" y="1825979"/>
              <a:ext cx="10548965" cy="1077218"/>
              <a:chOff x="2788514" y="1012131"/>
              <a:chExt cx="6793449" cy="807912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88514" y="1012131"/>
                <a:ext cx="827448" cy="438580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807912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589790" y="2075193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3616" y="3150511"/>
            <a:ext cx="11246033" cy="1569660"/>
            <a:chOff x="510032" y="3347713"/>
            <a:chExt cx="11246033" cy="1569660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10032" y="3347713"/>
              <a:ext cx="11246033" cy="1569660"/>
              <a:chOff x="2789363" y="1226075"/>
              <a:chExt cx="7242355" cy="1177242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789363" y="1226075"/>
                <a:ext cx="827448" cy="438580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6271570" cy="1177242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cột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hàng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trên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sắp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xếp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thông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tin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endParaRPr lang="vi-VN" altLang="zh-CN" sz="32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489959" y="3850167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61196" y="5043378"/>
            <a:ext cx="11268453" cy="1201747"/>
            <a:chOff x="487644" y="5208939"/>
            <a:chExt cx="10953461" cy="1201747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487644" y="5208939"/>
              <a:ext cx="10953461" cy="1077219"/>
              <a:chOff x="2774945" y="1012131"/>
              <a:chExt cx="7053941" cy="807913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74945" y="1012558"/>
                <a:ext cx="827448" cy="438581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6068738" cy="807913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mô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tả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cụ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theo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yêu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cầu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621951" y="546943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2598420" y="6291834"/>
            <a:ext cx="6995161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184050" y="3058931"/>
            <a:ext cx="582389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kern="0" noProof="0" dirty="0" smtClean="0">
                <a:solidFill>
                  <a:srgbClr val="88C9DB"/>
                </a:solidFill>
                <a:effectLst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VẬN DỤNG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4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28243" y="1144881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84645" y="1503605"/>
            <a:ext cx="4072852" cy="4748026"/>
            <a:chOff x="1173060" y="2306851"/>
            <a:chExt cx="2882352" cy="3796607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93162" y="2306851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73060" y="2318858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</a:t>
              </a: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20976" y="2501910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Bảng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liệu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960211" y="12946"/>
            <a:ext cx="2472642" cy="2084651"/>
          </a:xfrm>
          <a:prstGeom prst="rect">
            <a:avLst/>
          </a:prstGeom>
        </p:spPr>
      </p:pic>
      <p:pic>
        <p:nvPicPr>
          <p:cNvPr id="4098" name="Picture 2" descr="Cách vẽ 2 biểu đồ Excel trên cùng 1 đồ thị: Nhanh và đơn giả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7" y="1990076"/>
            <a:ext cx="3710369" cy="23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05316" y="3058931"/>
            <a:ext cx="618136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KHỞI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ĐỘNG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488516" y="232376"/>
            <a:ext cx="4040835" cy="5520108"/>
            <a:chOff x="1166906" y="1850575"/>
            <a:chExt cx="2873780" cy="3844840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66906" y="191081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798518" y="2644096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663322" y="802330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lang="en-GB" altLang="zh-CN" sz="6000" spc="1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60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552917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04" y="263433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0471" y="4960763"/>
            <a:ext cx="1957746" cy="1930807"/>
          </a:xfrm>
          <a:prstGeom prst="rect">
            <a:avLst/>
          </a:prstGeom>
        </p:spPr>
      </p:pic>
      <p:grpSp>
        <p:nvGrpSpPr>
          <p:cNvPr id="43" name="Group c"/>
          <p:cNvGrpSpPr/>
          <p:nvPr/>
        </p:nvGrpSpPr>
        <p:grpSpPr>
          <a:xfrm>
            <a:off x="4527583" y="4409457"/>
            <a:ext cx="6612802" cy="1534349"/>
            <a:chOff x="4689219" y="4328604"/>
            <a:chExt cx="6612802" cy="1534349"/>
          </a:xfrm>
        </p:grpSpPr>
        <p:grpSp>
          <p:nvGrpSpPr>
            <p:cNvPr id="44" name="Group 43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2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46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04" y="419612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Lược đồ khởi nghĩa Tây Sơn - Website của Phạm Minh Tuấ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8" y="529816"/>
            <a:ext cx="3047740" cy="33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58736" y="889873"/>
            <a:ext cx="4807099" cy="4993288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869486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sự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kiện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thời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gian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-144990" y="-127449"/>
            <a:ext cx="2165696" cy="1798952"/>
          </a:xfrm>
          <a:prstGeom prst="rect">
            <a:avLst/>
          </a:prstGeom>
        </p:spPr>
      </p:pic>
      <p:pic>
        <p:nvPicPr>
          <p:cNvPr id="2050" name="Picture 2" descr="Thể hiện trên trục thời gian các giai đoạn phát triển của văn minh Đông Nam  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5" y="1591076"/>
            <a:ext cx="4373320" cy="24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331130" cy="1371037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Biểu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18" y="4228519"/>
            <a:ext cx="1511804" cy="141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95" y="2473821"/>
            <a:ext cx="1236556" cy="12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4" y="612182"/>
            <a:ext cx="1343497" cy="134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Bản đồ Việt Nam bằng gỗ ghép mảnh | đồ chơi giáo dụ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48" y="994585"/>
            <a:ext cx="2629962" cy="34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04" y="-52687"/>
            <a:ext cx="1842006" cy="18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5" t="49997" r="40841" b="39368"/>
          <a:stretch/>
        </p:blipFill>
        <p:spPr>
          <a:xfrm>
            <a:off x="4996867" y="2078996"/>
            <a:ext cx="2198265" cy="89263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53" name="图片 26">
            <a:extLst>
              <a:ext uri="{FF2B5EF4-FFF2-40B4-BE49-F238E27FC236}">
                <a16:creationId xmlns:a16="http://schemas.microsoft.com/office/drawing/2014/main" id="{D0D5FDEC-FB07-439E-8A75-8F41B935F0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30794" r="16786" b="47460"/>
          <a:stretch/>
        </p:blipFill>
        <p:spPr>
          <a:xfrm>
            <a:off x="3500747" y="705814"/>
            <a:ext cx="5264560" cy="1702457"/>
          </a:xfrm>
          <a:prstGeom prst="rect">
            <a:avLst/>
          </a:prstGeom>
        </p:spPr>
      </p:pic>
      <p:sp>
        <p:nvSpPr>
          <p:cNvPr id="54" name="TextBox 48">
            <a:extLst>
              <a:ext uri="{FF2B5EF4-FFF2-40B4-BE49-F238E27FC236}">
                <a16:creationId xmlns:a16="http://schemas.microsoft.com/office/drawing/2014/main" id="{80EDE226-1D23-4D20-887B-1E64A4A97725}"/>
              </a:ext>
            </a:extLst>
          </p:cNvPr>
          <p:cNvSpPr txBox="1"/>
          <p:nvPr/>
        </p:nvSpPr>
        <p:spPr>
          <a:xfrm>
            <a:off x="4036248" y="1146705"/>
            <a:ext cx="4193556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3" b="0" i="0" u="none" strike="noStrike" kern="1200" cap="none" spc="800" normalizeH="0" baseline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TỔNG</a:t>
            </a:r>
            <a:r>
              <a:rPr kumimoji="0" lang="en-US" altLang="zh-CN" sz="5333" b="0" i="0" u="none" strike="noStrike" kern="1200" cap="none" spc="800" normalizeH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 KẾT</a:t>
            </a:r>
            <a:endParaRPr kumimoji="0" lang="en-US" altLang="zh-CN" sz="5333" b="0" i="0" u="none" strike="noStrike" kern="1200" cap="none" spc="800" normalizeH="0" baseline="0" noProof="0" dirty="0">
              <a:ln>
                <a:noFill/>
              </a:ln>
              <a:solidFill>
                <a:srgbClr val="FACF79"/>
              </a:solidFill>
              <a:effectLst/>
              <a:uLnTx/>
              <a:uFillTx/>
              <a:latin typeface="UVN Thang Vu" panose="03090702030407020404" pitchFamily="66" charset="0"/>
              <a:ea typeface="字魂17号-萌趣果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0" name="图片 22">
            <a:extLst>
              <a:ext uri="{FF2B5EF4-FFF2-40B4-BE49-F238E27FC236}">
                <a16:creationId xmlns:a16="http://schemas.microsoft.com/office/drawing/2014/main" id="{F9E4045D-542E-4BA3-A59C-07F012D644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125" y="2604992"/>
            <a:ext cx="4524249" cy="4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770" y="1563713"/>
            <a:ext cx="4150074" cy="3231654"/>
            <a:chOff x="3974342" y="2317089"/>
            <a:chExt cx="4150074" cy="3231654"/>
          </a:xfrm>
        </p:grpSpPr>
        <p:sp>
          <p:nvSpPr>
            <p:cNvPr id="12" name="TextBox 11"/>
            <p:cNvSpPr txBox="1"/>
            <p:nvPr/>
          </p:nvSpPr>
          <p:spPr>
            <a:xfrm>
              <a:off x="3974342" y="2317089"/>
              <a:ext cx="4150074" cy="3231654"/>
            </a:xfrm>
            <a:prstGeom prst="rect">
              <a:avLst/>
            </a:prstGeom>
            <a:solidFill>
              <a:srgbClr val="FA7979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 ĐỒ TRẬN CHIẾN HAI BÀ TRƯNG NĂM 40</a:t>
              </a: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903" y="2769131"/>
              <a:ext cx="3688293" cy="251126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736405" y="1563713"/>
            <a:ext cx="7085314" cy="3231654"/>
          </a:xfrm>
          <a:prstGeom prst="rect">
            <a:avLst/>
          </a:prstGeom>
          <a:solidFill>
            <a:srgbClr val="FA797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64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7920" t="-4717" r="-100612" b="-3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19801" y="4274761"/>
            <a:ext cx="1601788" cy="2489053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225" y="4130478"/>
            <a:ext cx="1333445" cy="246295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589325" y="91440"/>
            <a:ext cx="8232394" cy="1335976"/>
          </a:xfrm>
          <a:prstGeom prst="roundRect">
            <a:avLst/>
          </a:prstGeom>
          <a:solidFill>
            <a:srgbClr val="FACF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09" y="410772"/>
            <a:ext cx="2694666" cy="518205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324095" y="4595165"/>
            <a:ext cx="3061023" cy="1729913"/>
          </a:xfrm>
          <a:prstGeom prst="wedgeRoundRectCallout">
            <a:avLst>
              <a:gd name="adj1" fmla="val -61604"/>
              <a:gd name="adj2" fmla="val -22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3A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507038" y="4795367"/>
            <a:ext cx="3525202" cy="1332280"/>
          </a:xfrm>
          <a:prstGeom prst="wedgeRoundRectCallout">
            <a:avLst>
              <a:gd name="adj1" fmla="val 57145"/>
              <a:gd name="adj2" fmla="val -43641"/>
              <a:gd name="adj3" fmla="val 16667"/>
            </a:avLst>
          </a:prstGeom>
          <a:solidFill>
            <a:srgbClr val="FFF6E5"/>
          </a:solidFill>
          <a:ln>
            <a:solidFill>
              <a:srgbClr val="FA79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600" y="0"/>
            <a:ext cx="5486400" cy="6858000"/>
            <a:chOff x="6705600" y="0"/>
            <a:chExt cx="54864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0"/>
              <a:ext cx="5486400" cy="6858000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>
            <a:xfrm>
              <a:off x="10337075" y="2876240"/>
              <a:ext cx="235131" cy="235131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9331234" y="6033097"/>
              <a:ext cx="367703" cy="367703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85"/>
            <a:ext cx="8199831" cy="2627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84" y="2117747"/>
            <a:ext cx="5803895" cy="2676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035" y="3706095"/>
            <a:ext cx="4785775" cy="31519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687602"/>
            <a:ext cx="226181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9DE697-B8C5-4E75-BC37-F0C5CEB271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21" y="2224729"/>
            <a:ext cx="4281331" cy="42813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4356E89-634B-4731-96F0-C46F5DDEC0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61791" y="2196172"/>
            <a:ext cx="4204371" cy="4204371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75850" y="3058931"/>
            <a:ext cx="6040305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KHÁM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PHÁ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33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2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119" y="2673389"/>
            <a:ext cx="11043919" cy="2569034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1, 2,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1 500 m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239" y="1394678"/>
            <a:ext cx="477967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2080" y="2887559"/>
            <a:ext cx="644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4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549" y="2328759"/>
            <a:ext cx="493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6119" y="1934025"/>
            <a:ext cx="5466743" cy="3979997"/>
            <a:chOff x="566119" y="1934025"/>
            <a:chExt cx="5466743" cy="3979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19" y="1934025"/>
              <a:ext cx="5466743" cy="37693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56010" y="5492747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1399" y="2449650"/>
            <a:ext cx="5466743" cy="3979997"/>
            <a:chOff x="5981399" y="2449650"/>
            <a:chExt cx="5466743" cy="3979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399" y="2449650"/>
              <a:ext cx="5466743" cy="37693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7129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7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959</Words>
  <Application>Microsoft Office PowerPoint</Application>
  <PresentationFormat>Widescreen</PresentationFormat>
  <Paragraphs>182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SVN-Newton</vt:lpstr>
      <vt:lpstr>思源黑体 CN Medium</vt:lpstr>
      <vt:lpstr>UTM Avo</vt:lpstr>
      <vt:lpstr>Calibri Light</vt:lpstr>
      <vt:lpstr>字魂17号-萌趣果冻体</vt:lpstr>
      <vt:lpstr>Times New Roman</vt:lpstr>
      <vt:lpstr>UVN Thang Vu</vt:lpstr>
      <vt:lpstr>#9Slide05 Pattaya</vt:lpstr>
      <vt:lpstr>Calibri</vt:lpstr>
      <vt:lpstr>Cambria Math</vt:lpstr>
      <vt:lpstr>等线</vt:lpstr>
      <vt:lpstr>UTM Deutsch Gothic</vt:lpstr>
      <vt:lpstr>Arial</vt:lpstr>
      <vt:lpstr>Cambria</vt:lpstr>
      <vt:lpstr>#9Slide07 HoneyCream</vt:lpstr>
      <vt:lpstr>等线 Light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Laptop T&amp;T</dc:creator>
  <cp:keywords>MT50</cp:keywords>
  <dc:description>MT50</dc:description>
  <cp:lastModifiedBy>Nguyễn Thị Hồng Linh</cp:lastModifiedBy>
  <cp:revision>MT50</cp:revision>
  <dcterms:created xsi:type="dcterms:W3CDTF">2023-06-19T11:35:36Z</dcterms:created>
  <dcterms:modified xsi:type="dcterms:W3CDTF">2023-07-26T03:41:33Z</dcterms:modified>
  <cp:category>MT50</cp:category>
  <cp:version>MT50</cp:version>
</cp:coreProperties>
</file>