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5" r:id="rId3"/>
    <p:sldId id="257" r:id="rId4"/>
    <p:sldId id="258" r:id="rId5"/>
    <p:sldId id="259" r:id="rId6"/>
    <p:sldId id="260" r:id="rId7"/>
    <p:sldId id="261" r:id="rId8"/>
    <p:sldId id="263" r:id="rId9"/>
    <p:sldId id="262" r:id="rId10"/>
    <p:sldId id="264" r:id="rId11"/>
    <p:sldId id="266" r:id="rId12"/>
    <p:sldId id="267" r:id="rId13"/>
    <p:sldId id="268" r:id="rId14"/>
    <p:sldId id="269" r:id="rId15"/>
    <p:sldId id="273" r:id="rId16"/>
    <p:sldId id="270" r:id="rId17"/>
    <p:sldId id="271" r:id="rId18"/>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75" d="100"/>
          <a:sy n="75" d="100"/>
        </p:scale>
        <p:origin x="24"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hướng</a:t>
            </a:r>
            <a:r>
              <a:rPr lang="en-US" baseline="0" smtClean="0"/>
              <a:t> dẫn hs đồ chữ hoa C. GV hỏi để khai thác cho HS hiểu kĩ thuật viết (chữ đầu câu viết hoa, cuối câu có dấu chấm, khoảng cách các chữ bằng 1 con chữ o…). Khuyến cáo: Nên đọc cho HS viết hoặc hs tự viết chứ GV đừng cho HS nhìn chép nhé. Nó sẽ chậm phát triển kĩ năng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Ngoài</a:t>
            </a:r>
            <a:r>
              <a:rPr lang="en-US" baseline="0" smtClean="0"/>
              <a:t> ra, GV lưu ý các đọc diễn cảm khi có lời nhân vật.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Câu</a:t>
            </a:r>
            <a:r>
              <a:rPr lang="en-US" baseline="0" smtClean="0"/>
              <a:t> 1: Thỏ và các bạn quên khuấy đường về, Câu 2: … (nên khai thác từ từ từng chi tiết chứ đừng dùng 1 câu hỏi và 1 câu tl cho đoạn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solidFill>
                  <a:srgbClr val="FF0000"/>
                </a:solidFill>
              </a:rPr>
              <a:t>Bài</a:t>
            </a:r>
            <a:r>
              <a:rPr lang="en-US" baseline="0" smtClean="0">
                <a:solidFill>
                  <a:srgbClr val="FF0000"/>
                </a:solidFill>
              </a:rPr>
              <a:t> học: Không nên nhận xét hay chê cười người khác. Mỗi người sẽ có một đặc điểm riêng, mỗi người sẽ có những điểm mạnh của mình, chúng ta nên quý trọng và tự tin vào bản thân mình cũng như  tôn trọng người khác.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solidFill>
                  <a:srgbClr val="FF0000"/>
                </a:solidFill>
              </a:rPr>
              <a:t>Cần biết động viên người khác khi họ buồn. Nhìn nhìn vào điểm tốt, điểm mạnh của người khác để học tập và khen ngợi họ.</a:t>
            </a:r>
            <a:endParaRPr lang="en-US" smtClean="0">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665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ĐÔI TAI XẤU XÍ</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89134" y="3527643"/>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013839"/>
            <a:ext cx="3810000" cy="239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40354"/>
            <a:ext cx="5112634" cy="317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77049"/>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733550"/>
            <a:ext cx="7467600" cy="1384995"/>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 Thỏ có đôi tai dài và to. Bị bạn bè chê, thỏ buồn lắm. Thỏ bố động viên: “Rồi con sẽ thấy tai mình rất đẹp”.</a:t>
            </a:r>
            <a:endParaRPr lang="en-US" sz="2800" b="1">
              <a:latin typeface="Arial-Rounde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1:</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thỏ buồn?</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12536" y="384810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Ai đã động viên thỏ?</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96636" y="1276350"/>
            <a:ext cx="7467600" cy="2246769"/>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Một lần, thỏ và các bạn đi chơi xa, quên khuấy đường về. Ai cũng hoảng sợ. Thỏ chợt dỏng tai: “Suỵt! Có tiếng bố tớ gọi”. Cả nhóm đi theo hướng có tiếng gọi. Tất cả về được tới nhà. Các bạn tấm tắc khen tai thỏ thật tuyệt.</a:t>
            </a: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2:</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907168" y="3867150"/>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Chuyện gì xảy ra trong lần thỏ và các </a:t>
            </a:r>
          </a:p>
          <a:p>
            <a:pPr algn="ctr"/>
            <a:r>
              <a:rPr lang="en-US" sz="3200" smtClean="0">
                <a:latin typeface="Arial-Rounded" pitchFamily="34" charset="0"/>
                <a:ea typeface="Arial-Rounded" pitchFamily="34" charset="0"/>
                <a:cs typeface="Arial-Rounded" pitchFamily="34" charset="0"/>
              </a:rPr>
              <a:t>bạn đi chơi xa?</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914095" y="3867150"/>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Nhờ đâu mà cả nhóm tìm được đường về nhà?</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910121" y="3877908"/>
            <a:ext cx="7246535" cy="1077218"/>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Sau khi thỏ giúp các bạn thoát nạn, các bạn có thái độ như thế nào?</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1+#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33400" y="2248606"/>
            <a:ext cx="7467600" cy="523220"/>
          </a:xfrm>
          <a:prstGeom prst="rect">
            <a:avLst/>
          </a:prstGeom>
        </p:spPr>
        <p:txBody>
          <a:bodyPr wrap="square">
            <a:spAutoFit/>
          </a:bodyPr>
          <a:lstStyle/>
          <a:p>
            <a:pPr algn="just"/>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Từ đó, thỏ không còn buồn vì đôi tai nữa</a:t>
            </a:r>
            <a:r>
              <a:rPr lang="en-US" sz="2800" smtClean="0">
                <a:latin typeface="Arial-Rounded" pitchFamily="34" charset="0"/>
                <a:ea typeface="Arial-Rounded" pitchFamily="34" charset="0"/>
                <a:cs typeface="Arial-Rounded" pitchFamily="34" charset="0"/>
              </a:rPr>
              <a:t>.</a:t>
            </a:r>
            <a:endParaRPr lang="en-US" sz="2800">
              <a:latin typeface="Arial Rounded MT Bold" pitchFamily="34" charset="0"/>
              <a:ea typeface="Arial-Rounded" pitchFamily="34" charset="0"/>
              <a:cs typeface="Arial-Rounded" pitchFamily="34" charset="0"/>
            </a:endParaRPr>
          </a:p>
        </p:txBody>
      </p:sp>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Đọc đoạn 3:</a:t>
            </a:r>
            <a:endParaRPr lang="en-US" sz="3200" b="1">
              <a:latin typeface="Arial-Rounded" pitchFamily="34" charset="0"/>
              <a:ea typeface="Arial-Rounded" pitchFamily="34" charset="0"/>
              <a:cs typeface="Arial-Rounded" pitchFamily="34" charset="0"/>
            </a:endParaRPr>
          </a:p>
        </p:txBody>
      </p:sp>
      <p:sp>
        <p:nvSpPr>
          <p:cNvPr id="6" name="TextBox 5"/>
          <p:cNvSpPr txBox="1"/>
          <p:nvPr/>
        </p:nvSpPr>
        <p:spPr>
          <a:xfrm>
            <a:off x="1025236" y="38671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Từ đó, có điều gì thay đổi ở thỏ?</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111" t="23047" r="31259" b="23437"/>
          <a:stretch/>
        </p:blipFill>
        <p:spPr bwMode="auto">
          <a:xfrm>
            <a:off x="3000830" y="736374"/>
            <a:ext cx="5286375" cy="391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1" y="1733550"/>
            <a:ext cx="2819400" cy="2554545"/>
          </a:xfrm>
          <a:prstGeom prst="rect">
            <a:avLst/>
          </a:prstGeom>
          <a:solidFill>
            <a:srgbClr val="CAE8AA"/>
          </a:solidFill>
        </p:spPr>
        <p:txBody>
          <a:bodyPr wrap="square" rtlCol="0">
            <a:spAutoFit/>
          </a:bodyPr>
          <a:lstStyle/>
          <a:p>
            <a:pPr algn="just"/>
            <a:r>
              <a:rPr lang="en-US" sz="3200" smtClean="0">
                <a:latin typeface="Arial-Rounded" pitchFamily="34" charset="0"/>
                <a:ea typeface="Arial-Rounded" pitchFamily="34" charset="0"/>
                <a:cs typeface="Arial-Rounded" pitchFamily="34" charset="0"/>
              </a:rPr>
              <a:t>Qua câu chuyện, em rút ra được bài học gì cho bản thân?</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19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Cả nhóm tìm được đường về nhà nhờ (…)</a:t>
            </a:r>
            <a:endParaRPr lang="en-US" sz="3600">
              <a:latin typeface="Arial-Rounded" pitchFamily="34" charset="0"/>
              <a:ea typeface="Arial-Rounded" pitchFamily="34" charset="0"/>
              <a:cs typeface="Arial-Rounded" pitchFamily="34" charset="0"/>
            </a:endParaRPr>
          </a:p>
        </p:txBody>
      </p:sp>
      <p:grpSp>
        <p:nvGrpSpPr>
          <p:cNvPr id="7" name="Group 6"/>
          <p:cNvGrpSpPr/>
          <p:nvPr/>
        </p:nvGrpSpPr>
        <p:grpSpPr>
          <a:xfrm>
            <a:off x="228600" y="2309532"/>
            <a:ext cx="8773936" cy="2436452"/>
            <a:chOff x="94950" y="2342926"/>
            <a:chExt cx="8773936" cy="2436452"/>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50" y="2343150"/>
              <a:ext cx="583723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382" r="33125"/>
            <a:stretch/>
          </p:blipFill>
          <p:spPr bwMode="auto">
            <a:xfrm>
              <a:off x="5921429" y="2342926"/>
              <a:ext cx="2947457" cy="243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tangle 9"/>
          <p:cNvSpPr/>
          <p:nvPr/>
        </p:nvSpPr>
        <p:spPr>
          <a:xfrm>
            <a:off x="879951" y="2771285"/>
            <a:ext cx="8479949" cy="846386"/>
          </a:xfrm>
          <a:prstGeom prst="rect">
            <a:avLst/>
          </a:prstGeom>
        </p:spPr>
        <p:txBody>
          <a:bodyPr wrap="none">
            <a:spAutoFit/>
          </a:bodyPr>
          <a:lstStyle/>
          <a:p>
            <a:pPr algn="ctr"/>
            <a:r>
              <a:rPr lang="vi-VN" sz="4900" b="1">
                <a:solidFill>
                  <a:srgbClr val="7030A0"/>
                </a:solidFill>
                <a:latin typeface="HP001 4 hàng" pitchFamily="34" charset="0"/>
                <a:ea typeface="Arial-Rounded" pitchFamily="34" charset="0"/>
                <a:cs typeface="Arial-Rounded" pitchFamily="34" charset="0"/>
              </a:rPr>
              <a:t> Cả ηĪ Ǉìm đưϑ đưŊg ωϙ </a:t>
            </a:r>
            <a:endParaRPr lang="en-US" sz="4900" b="1" smtClean="0">
              <a:solidFill>
                <a:srgbClr val="7030A0"/>
              </a:solidFill>
              <a:latin typeface="HP001 4 hàng" pitchFamily="34" charset="0"/>
              <a:ea typeface="Arial-Rounded" pitchFamily="34" charset="0"/>
              <a:cs typeface="Arial-Rounded" pitchFamily="34" charset="0"/>
            </a:endParaRPr>
          </a:p>
        </p:txBody>
      </p:sp>
      <p:cxnSp>
        <p:nvCxnSpPr>
          <p:cNvPr id="11" name="Straight Arrow Connector 10"/>
          <p:cNvCxnSpPr/>
          <p:nvPr/>
        </p:nvCxnSpPr>
        <p:spPr>
          <a:xfrm>
            <a:off x="343921" y="1846481"/>
            <a:ext cx="1905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343900" y="3361444"/>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9693" y="3159587"/>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759111" y="315045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20656"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53421" y="3739720"/>
            <a:ext cx="8594019" cy="846386"/>
          </a:xfrm>
          <a:prstGeom prst="rect">
            <a:avLst/>
          </a:prstGeom>
        </p:spPr>
        <p:txBody>
          <a:bodyPr wrap="none">
            <a:spAutoFit/>
          </a:bodyPr>
          <a:lstStyle/>
          <a:p>
            <a:pPr algn="just"/>
            <a:r>
              <a:rPr lang="vi-VN" sz="4900" b="1">
                <a:solidFill>
                  <a:srgbClr val="7030A0"/>
                </a:solidFill>
                <a:latin typeface="HP001 4 hàng" pitchFamily="34" charset="0"/>
                <a:ea typeface="Arial-Rounded" pitchFamily="34" charset="0"/>
                <a:cs typeface="Arial-Rounded" pitchFamily="34" charset="0"/>
              </a:rPr>
              <a:t>ηà ηờ đċ Ǉai κíζ của </a:t>
            </a:r>
            <a:r>
              <a:rPr lang="vi-VN" sz="4900" b="1" smtClean="0">
                <a:solidFill>
                  <a:srgbClr val="7030A0"/>
                </a:solidFill>
                <a:latin typeface="HP001 4 hàng" pitchFamily="34" charset="0"/>
                <a:ea typeface="Arial-Rounded" pitchFamily="34" charset="0"/>
                <a:cs typeface="Arial-Rounded" pitchFamily="34" charset="0"/>
              </a:rPr>
              <a:t>κỏ</a:t>
            </a:r>
            <a:r>
              <a:rPr lang="en-US" sz="4900" b="1" smtClean="0">
                <a:solidFill>
                  <a:srgbClr val="7030A0"/>
                </a:solidFill>
                <a:latin typeface="HP001 4 hàng" pitchFamily="34" charset="0"/>
                <a:ea typeface="Arial-Rounded" pitchFamily="34" charset="0"/>
                <a:cs typeface="Arial-Rounded" pitchFamily="34" charset="0"/>
              </a:rPr>
              <a:t>.</a:t>
            </a:r>
            <a:r>
              <a:rPr lang="vi-VN" sz="4900" b="1" smtClean="0">
                <a:solidFill>
                  <a:srgbClr val="7030A0"/>
                </a:solidFill>
                <a:latin typeface="HP001 4 hàng" pitchFamily="34" charset="0"/>
                <a:ea typeface="Arial-Rounded" pitchFamily="34" charset="0"/>
                <a:cs typeface="Arial-Rounded" pitchFamily="34" charset="0"/>
              </a:rPr>
              <a:t> </a:t>
            </a:r>
            <a:endParaRPr lang="en-US" sz="4900" b="1">
              <a:solidFill>
                <a:srgbClr val="7030A0"/>
              </a:solidFill>
              <a:latin typeface="HP001 4 hàng" pitchFamily="34" charset="0"/>
              <a:ea typeface="Arial-Rounded" pitchFamily="34" charset="0"/>
              <a:cs typeface="Arial-Rounded" pitchFamily="34" charset="0"/>
            </a:endParaRPr>
          </a:p>
        </p:txBody>
      </p:sp>
      <p:cxnSp>
        <p:nvCxnSpPr>
          <p:cNvPr id="16" name="Straight Arrow Connector 15"/>
          <p:cNvCxnSpPr/>
          <p:nvPr/>
        </p:nvCxnSpPr>
        <p:spPr>
          <a:xfrm>
            <a:off x="6326893"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089900" y="3144534"/>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95400"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14600"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454400" y="4162913"/>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94200" y="413482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55079" y="414429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224007" y="411651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80">
                                          <p:stCondLst>
                                            <p:cond delay="0"/>
                                          </p:stCondLst>
                                        </p:cTn>
                                        <p:tgtEl>
                                          <p:spTgt spid="11"/>
                                        </p:tgtEl>
                                      </p:cBhvr>
                                    </p:animEffect>
                                    <p:anim calcmode="lin" valueType="num">
                                      <p:cBhvr>
                                        <p:cTn id="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0" dur="26">
                                          <p:stCondLst>
                                            <p:cond delay="650"/>
                                          </p:stCondLst>
                                        </p:cTn>
                                        <p:tgtEl>
                                          <p:spTgt spid="11"/>
                                        </p:tgtEl>
                                      </p:cBhvr>
                                      <p:to x="100000" y="60000"/>
                                    </p:animScale>
                                    <p:animScale>
                                      <p:cBhvr>
                                        <p:cTn id="31" dur="166" decel="50000">
                                          <p:stCondLst>
                                            <p:cond delay="676"/>
                                          </p:stCondLst>
                                        </p:cTn>
                                        <p:tgtEl>
                                          <p:spTgt spid="11"/>
                                        </p:tgtEl>
                                      </p:cBhvr>
                                      <p:to x="100000" y="100000"/>
                                    </p:animScale>
                                    <p:animScale>
                                      <p:cBhvr>
                                        <p:cTn id="32" dur="26">
                                          <p:stCondLst>
                                            <p:cond delay="1312"/>
                                          </p:stCondLst>
                                        </p:cTn>
                                        <p:tgtEl>
                                          <p:spTgt spid="11"/>
                                        </p:tgtEl>
                                      </p:cBhvr>
                                      <p:to x="100000" y="80000"/>
                                    </p:animScale>
                                    <p:animScale>
                                      <p:cBhvr>
                                        <p:cTn id="33" dur="166" decel="50000">
                                          <p:stCondLst>
                                            <p:cond delay="1338"/>
                                          </p:stCondLst>
                                        </p:cTn>
                                        <p:tgtEl>
                                          <p:spTgt spid="11"/>
                                        </p:tgtEl>
                                      </p:cBhvr>
                                      <p:to x="100000" y="100000"/>
                                    </p:animScale>
                                    <p:animScale>
                                      <p:cBhvr>
                                        <p:cTn id="34" dur="26">
                                          <p:stCondLst>
                                            <p:cond delay="1642"/>
                                          </p:stCondLst>
                                        </p:cTn>
                                        <p:tgtEl>
                                          <p:spTgt spid="11"/>
                                        </p:tgtEl>
                                      </p:cBhvr>
                                      <p:to x="100000" y="90000"/>
                                    </p:animScale>
                                    <p:animScale>
                                      <p:cBhvr>
                                        <p:cTn id="35" dur="166" decel="50000">
                                          <p:stCondLst>
                                            <p:cond delay="1668"/>
                                          </p:stCondLst>
                                        </p:cTn>
                                        <p:tgtEl>
                                          <p:spTgt spid="11"/>
                                        </p:tgtEl>
                                      </p:cBhvr>
                                      <p:to x="100000" y="100000"/>
                                    </p:animScale>
                                    <p:animScale>
                                      <p:cBhvr>
                                        <p:cTn id="36" dur="26">
                                          <p:stCondLst>
                                            <p:cond delay="1808"/>
                                          </p:stCondLst>
                                        </p:cTn>
                                        <p:tgtEl>
                                          <p:spTgt spid="11"/>
                                        </p:tgtEl>
                                      </p:cBhvr>
                                      <p:to x="100000" y="95000"/>
                                    </p:animScale>
                                    <p:animScale>
                                      <p:cBhvr>
                                        <p:cTn id="37" dur="166" decel="50000">
                                          <p:stCondLst>
                                            <p:cond delay="1834"/>
                                          </p:stCondLst>
                                        </p:cTn>
                                        <p:tgtEl>
                                          <p:spTgt spid="11"/>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80">
                                          <p:stCondLst>
                                            <p:cond delay="0"/>
                                          </p:stCondLst>
                                        </p:cTn>
                                        <p:tgtEl>
                                          <p:spTgt spid="13"/>
                                        </p:tgtEl>
                                      </p:cBhvr>
                                    </p:animEffect>
                                    <p:anim calcmode="lin" valueType="num">
                                      <p:cBhvr>
                                        <p:cTn id="4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8" dur="26">
                                          <p:stCondLst>
                                            <p:cond delay="650"/>
                                          </p:stCondLst>
                                        </p:cTn>
                                        <p:tgtEl>
                                          <p:spTgt spid="13"/>
                                        </p:tgtEl>
                                      </p:cBhvr>
                                      <p:to x="100000" y="60000"/>
                                    </p:animScale>
                                    <p:animScale>
                                      <p:cBhvr>
                                        <p:cTn id="49" dur="166" decel="50000">
                                          <p:stCondLst>
                                            <p:cond delay="676"/>
                                          </p:stCondLst>
                                        </p:cTn>
                                        <p:tgtEl>
                                          <p:spTgt spid="13"/>
                                        </p:tgtEl>
                                      </p:cBhvr>
                                      <p:to x="100000" y="100000"/>
                                    </p:animScale>
                                    <p:animScale>
                                      <p:cBhvr>
                                        <p:cTn id="50" dur="26">
                                          <p:stCondLst>
                                            <p:cond delay="1312"/>
                                          </p:stCondLst>
                                        </p:cTn>
                                        <p:tgtEl>
                                          <p:spTgt spid="13"/>
                                        </p:tgtEl>
                                      </p:cBhvr>
                                      <p:to x="100000" y="80000"/>
                                    </p:animScale>
                                    <p:animScale>
                                      <p:cBhvr>
                                        <p:cTn id="51" dur="166" decel="50000">
                                          <p:stCondLst>
                                            <p:cond delay="1338"/>
                                          </p:stCondLst>
                                        </p:cTn>
                                        <p:tgtEl>
                                          <p:spTgt spid="13"/>
                                        </p:tgtEl>
                                      </p:cBhvr>
                                      <p:to x="100000" y="100000"/>
                                    </p:animScale>
                                    <p:animScale>
                                      <p:cBhvr>
                                        <p:cTn id="52" dur="26">
                                          <p:stCondLst>
                                            <p:cond delay="1642"/>
                                          </p:stCondLst>
                                        </p:cTn>
                                        <p:tgtEl>
                                          <p:spTgt spid="13"/>
                                        </p:tgtEl>
                                      </p:cBhvr>
                                      <p:to x="100000" y="90000"/>
                                    </p:animScale>
                                    <p:animScale>
                                      <p:cBhvr>
                                        <p:cTn id="53" dur="166" decel="50000">
                                          <p:stCondLst>
                                            <p:cond delay="1668"/>
                                          </p:stCondLst>
                                        </p:cTn>
                                        <p:tgtEl>
                                          <p:spTgt spid="13"/>
                                        </p:tgtEl>
                                      </p:cBhvr>
                                      <p:to x="100000" y="100000"/>
                                    </p:animScale>
                                    <p:animScale>
                                      <p:cBhvr>
                                        <p:cTn id="54" dur="26">
                                          <p:stCondLst>
                                            <p:cond delay="1808"/>
                                          </p:stCondLst>
                                        </p:cTn>
                                        <p:tgtEl>
                                          <p:spTgt spid="13"/>
                                        </p:tgtEl>
                                      </p:cBhvr>
                                      <p:to x="100000" y="95000"/>
                                    </p:animScale>
                                    <p:animScale>
                                      <p:cBhvr>
                                        <p:cTn id="55" dur="166" decel="50000">
                                          <p:stCondLst>
                                            <p:cond delay="1834"/>
                                          </p:stCondLst>
                                        </p:cTn>
                                        <p:tgtEl>
                                          <p:spTgt spid="13"/>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down)">
                                      <p:cBhvr>
                                        <p:cTn id="60" dur="580">
                                          <p:stCondLst>
                                            <p:cond delay="0"/>
                                          </p:stCondLst>
                                        </p:cTn>
                                        <p:tgtEl>
                                          <p:spTgt spid="15"/>
                                        </p:tgtEl>
                                      </p:cBhvr>
                                    </p:animEffect>
                                    <p:anim calcmode="lin" valueType="num">
                                      <p:cBhvr>
                                        <p:cTn id="6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6" dur="26">
                                          <p:stCondLst>
                                            <p:cond delay="650"/>
                                          </p:stCondLst>
                                        </p:cTn>
                                        <p:tgtEl>
                                          <p:spTgt spid="15"/>
                                        </p:tgtEl>
                                      </p:cBhvr>
                                      <p:to x="100000" y="60000"/>
                                    </p:animScale>
                                    <p:animScale>
                                      <p:cBhvr>
                                        <p:cTn id="67" dur="166" decel="50000">
                                          <p:stCondLst>
                                            <p:cond delay="676"/>
                                          </p:stCondLst>
                                        </p:cTn>
                                        <p:tgtEl>
                                          <p:spTgt spid="15"/>
                                        </p:tgtEl>
                                      </p:cBhvr>
                                      <p:to x="100000" y="100000"/>
                                    </p:animScale>
                                    <p:animScale>
                                      <p:cBhvr>
                                        <p:cTn id="68" dur="26">
                                          <p:stCondLst>
                                            <p:cond delay="1312"/>
                                          </p:stCondLst>
                                        </p:cTn>
                                        <p:tgtEl>
                                          <p:spTgt spid="15"/>
                                        </p:tgtEl>
                                      </p:cBhvr>
                                      <p:to x="100000" y="80000"/>
                                    </p:animScale>
                                    <p:animScale>
                                      <p:cBhvr>
                                        <p:cTn id="69" dur="166" decel="50000">
                                          <p:stCondLst>
                                            <p:cond delay="1338"/>
                                          </p:stCondLst>
                                        </p:cTn>
                                        <p:tgtEl>
                                          <p:spTgt spid="15"/>
                                        </p:tgtEl>
                                      </p:cBhvr>
                                      <p:to x="100000" y="100000"/>
                                    </p:animScale>
                                    <p:animScale>
                                      <p:cBhvr>
                                        <p:cTn id="70" dur="26">
                                          <p:stCondLst>
                                            <p:cond delay="1642"/>
                                          </p:stCondLst>
                                        </p:cTn>
                                        <p:tgtEl>
                                          <p:spTgt spid="15"/>
                                        </p:tgtEl>
                                      </p:cBhvr>
                                      <p:to x="100000" y="90000"/>
                                    </p:animScale>
                                    <p:animScale>
                                      <p:cBhvr>
                                        <p:cTn id="71" dur="166" decel="50000">
                                          <p:stCondLst>
                                            <p:cond delay="1668"/>
                                          </p:stCondLst>
                                        </p:cTn>
                                        <p:tgtEl>
                                          <p:spTgt spid="15"/>
                                        </p:tgtEl>
                                      </p:cBhvr>
                                      <p:to x="100000" y="100000"/>
                                    </p:animScale>
                                    <p:animScale>
                                      <p:cBhvr>
                                        <p:cTn id="72" dur="26">
                                          <p:stCondLst>
                                            <p:cond delay="1808"/>
                                          </p:stCondLst>
                                        </p:cTn>
                                        <p:tgtEl>
                                          <p:spTgt spid="15"/>
                                        </p:tgtEl>
                                      </p:cBhvr>
                                      <p:to x="100000" y="95000"/>
                                    </p:animScale>
                                    <p:animScale>
                                      <p:cBhvr>
                                        <p:cTn id="73" dur="166" decel="50000">
                                          <p:stCondLst>
                                            <p:cond delay="1834"/>
                                          </p:stCondLst>
                                        </p:cTn>
                                        <p:tgtEl>
                                          <p:spTgt spid="15"/>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80">
                                          <p:stCondLst>
                                            <p:cond delay="0"/>
                                          </p:stCondLst>
                                        </p:cTn>
                                        <p:tgtEl>
                                          <p:spTgt spid="17"/>
                                        </p:tgtEl>
                                      </p:cBhvr>
                                    </p:animEffect>
                                    <p:anim calcmode="lin" valueType="num">
                                      <p:cBhvr>
                                        <p:cTn id="7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2" dur="26">
                                          <p:stCondLst>
                                            <p:cond delay="650"/>
                                          </p:stCondLst>
                                        </p:cTn>
                                        <p:tgtEl>
                                          <p:spTgt spid="17"/>
                                        </p:tgtEl>
                                      </p:cBhvr>
                                      <p:to x="100000" y="60000"/>
                                    </p:animScale>
                                    <p:animScale>
                                      <p:cBhvr>
                                        <p:cTn id="83" dur="166" decel="50000">
                                          <p:stCondLst>
                                            <p:cond delay="676"/>
                                          </p:stCondLst>
                                        </p:cTn>
                                        <p:tgtEl>
                                          <p:spTgt spid="17"/>
                                        </p:tgtEl>
                                      </p:cBhvr>
                                      <p:to x="100000" y="100000"/>
                                    </p:animScale>
                                    <p:animScale>
                                      <p:cBhvr>
                                        <p:cTn id="84" dur="26">
                                          <p:stCondLst>
                                            <p:cond delay="1312"/>
                                          </p:stCondLst>
                                        </p:cTn>
                                        <p:tgtEl>
                                          <p:spTgt spid="17"/>
                                        </p:tgtEl>
                                      </p:cBhvr>
                                      <p:to x="100000" y="80000"/>
                                    </p:animScale>
                                    <p:animScale>
                                      <p:cBhvr>
                                        <p:cTn id="85" dur="166" decel="50000">
                                          <p:stCondLst>
                                            <p:cond delay="1338"/>
                                          </p:stCondLst>
                                        </p:cTn>
                                        <p:tgtEl>
                                          <p:spTgt spid="17"/>
                                        </p:tgtEl>
                                      </p:cBhvr>
                                      <p:to x="100000" y="100000"/>
                                    </p:animScale>
                                    <p:animScale>
                                      <p:cBhvr>
                                        <p:cTn id="86" dur="26">
                                          <p:stCondLst>
                                            <p:cond delay="1642"/>
                                          </p:stCondLst>
                                        </p:cTn>
                                        <p:tgtEl>
                                          <p:spTgt spid="17"/>
                                        </p:tgtEl>
                                      </p:cBhvr>
                                      <p:to x="100000" y="90000"/>
                                    </p:animScale>
                                    <p:animScale>
                                      <p:cBhvr>
                                        <p:cTn id="87" dur="166" decel="50000">
                                          <p:stCondLst>
                                            <p:cond delay="1668"/>
                                          </p:stCondLst>
                                        </p:cTn>
                                        <p:tgtEl>
                                          <p:spTgt spid="17"/>
                                        </p:tgtEl>
                                      </p:cBhvr>
                                      <p:to x="100000" y="100000"/>
                                    </p:animScale>
                                    <p:animScale>
                                      <p:cBhvr>
                                        <p:cTn id="88" dur="26">
                                          <p:stCondLst>
                                            <p:cond delay="1808"/>
                                          </p:stCondLst>
                                        </p:cTn>
                                        <p:tgtEl>
                                          <p:spTgt spid="17"/>
                                        </p:tgtEl>
                                      </p:cBhvr>
                                      <p:to x="100000" y="95000"/>
                                    </p:animScale>
                                    <p:animScale>
                                      <p:cBhvr>
                                        <p:cTn id="89" dur="166" decel="50000">
                                          <p:stCondLst>
                                            <p:cond delay="1834"/>
                                          </p:stCondLst>
                                        </p:cTn>
                                        <p:tgtEl>
                                          <p:spTgt spid="17"/>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80">
                                          <p:stCondLst>
                                            <p:cond delay="0"/>
                                          </p:stCondLst>
                                        </p:cTn>
                                        <p:tgtEl>
                                          <p:spTgt spid="18"/>
                                        </p:tgtEl>
                                      </p:cBhvr>
                                    </p:animEffect>
                                    <p:anim calcmode="lin" valueType="num">
                                      <p:cBhvr>
                                        <p:cTn id="9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8" dur="26">
                                          <p:stCondLst>
                                            <p:cond delay="650"/>
                                          </p:stCondLst>
                                        </p:cTn>
                                        <p:tgtEl>
                                          <p:spTgt spid="18"/>
                                        </p:tgtEl>
                                      </p:cBhvr>
                                      <p:to x="100000" y="60000"/>
                                    </p:animScale>
                                    <p:animScale>
                                      <p:cBhvr>
                                        <p:cTn id="99" dur="166" decel="50000">
                                          <p:stCondLst>
                                            <p:cond delay="676"/>
                                          </p:stCondLst>
                                        </p:cTn>
                                        <p:tgtEl>
                                          <p:spTgt spid="18"/>
                                        </p:tgtEl>
                                      </p:cBhvr>
                                      <p:to x="100000" y="100000"/>
                                    </p:animScale>
                                    <p:animScale>
                                      <p:cBhvr>
                                        <p:cTn id="100" dur="26">
                                          <p:stCondLst>
                                            <p:cond delay="1312"/>
                                          </p:stCondLst>
                                        </p:cTn>
                                        <p:tgtEl>
                                          <p:spTgt spid="18"/>
                                        </p:tgtEl>
                                      </p:cBhvr>
                                      <p:to x="100000" y="80000"/>
                                    </p:animScale>
                                    <p:animScale>
                                      <p:cBhvr>
                                        <p:cTn id="101" dur="166" decel="50000">
                                          <p:stCondLst>
                                            <p:cond delay="1338"/>
                                          </p:stCondLst>
                                        </p:cTn>
                                        <p:tgtEl>
                                          <p:spTgt spid="18"/>
                                        </p:tgtEl>
                                      </p:cBhvr>
                                      <p:to x="100000" y="100000"/>
                                    </p:animScale>
                                    <p:animScale>
                                      <p:cBhvr>
                                        <p:cTn id="102" dur="26">
                                          <p:stCondLst>
                                            <p:cond delay="1642"/>
                                          </p:stCondLst>
                                        </p:cTn>
                                        <p:tgtEl>
                                          <p:spTgt spid="18"/>
                                        </p:tgtEl>
                                      </p:cBhvr>
                                      <p:to x="100000" y="90000"/>
                                    </p:animScale>
                                    <p:animScale>
                                      <p:cBhvr>
                                        <p:cTn id="103" dur="166" decel="50000">
                                          <p:stCondLst>
                                            <p:cond delay="1668"/>
                                          </p:stCondLst>
                                        </p:cTn>
                                        <p:tgtEl>
                                          <p:spTgt spid="18"/>
                                        </p:tgtEl>
                                      </p:cBhvr>
                                      <p:to x="100000" y="100000"/>
                                    </p:animScale>
                                    <p:animScale>
                                      <p:cBhvr>
                                        <p:cTn id="104" dur="26">
                                          <p:stCondLst>
                                            <p:cond delay="1808"/>
                                          </p:stCondLst>
                                        </p:cTn>
                                        <p:tgtEl>
                                          <p:spTgt spid="18"/>
                                        </p:tgtEl>
                                      </p:cBhvr>
                                      <p:to x="100000" y="95000"/>
                                    </p:animScale>
                                    <p:animScale>
                                      <p:cBhvr>
                                        <p:cTn id="105" dur="166" decel="50000">
                                          <p:stCondLst>
                                            <p:cond delay="1834"/>
                                          </p:stCondLst>
                                        </p:cTn>
                                        <p:tgtEl>
                                          <p:spTgt spid="18"/>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wipe(down)">
                                      <p:cBhvr>
                                        <p:cTn id="108" dur="580">
                                          <p:stCondLst>
                                            <p:cond delay="0"/>
                                          </p:stCondLst>
                                        </p:cTn>
                                        <p:tgtEl>
                                          <p:spTgt spid="16"/>
                                        </p:tgtEl>
                                      </p:cBhvr>
                                    </p:animEffect>
                                    <p:anim calcmode="lin" valueType="num">
                                      <p:cBhvr>
                                        <p:cTn id="10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4" dur="26">
                                          <p:stCondLst>
                                            <p:cond delay="650"/>
                                          </p:stCondLst>
                                        </p:cTn>
                                        <p:tgtEl>
                                          <p:spTgt spid="16"/>
                                        </p:tgtEl>
                                      </p:cBhvr>
                                      <p:to x="100000" y="60000"/>
                                    </p:animScale>
                                    <p:animScale>
                                      <p:cBhvr>
                                        <p:cTn id="115" dur="166" decel="50000">
                                          <p:stCondLst>
                                            <p:cond delay="676"/>
                                          </p:stCondLst>
                                        </p:cTn>
                                        <p:tgtEl>
                                          <p:spTgt spid="16"/>
                                        </p:tgtEl>
                                      </p:cBhvr>
                                      <p:to x="100000" y="100000"/>
                                    </p:animScale>
                                    <p:animScale>
                                      <p:cBhvr>
                                        <p:cTn id="116" dur="26">
                                          <p:stCondLst>
                                            <p:cond delay="1312"/>
                                          </p:stCondLst>
                                        </p:cTn>
                                        <p:tgtEl>
                                          <p:spTgt spid="16"/>
                                        </p:tgtEl>
                                      </p:cBhvr>
                                      <p:to x="100000" y="80000"/>
                                    </p:animScale>
                                    <p:animScale>
                                      <p:cBhvr>
                                        <p:cTn id="117" dur="166" decel="50000">
                                          <p:stCondLst>
                                            <p:cond delay="1338"/>
                                          </p:stCondLst>
                                        </p:cTn>
                                        <p:tgtEl>
                                          <p:spTgt spid="16"/>
                                        </p:tgtEl>
                                      </p:cBhvr>
                                      <p:to x="100000" y="100000"/>
                                    </p:animScale>
                                    <p:animScale>
                                      <p:cBhvr>
                                        <p:cTn id="118" dur="26">
                                          <p:stCondLst>
                                            <p:cond delay="1642"/>
                                          </p:stCondLst>
                                        </p:cTn>
                                        <p:tgtEl>
                                          <p:spTgt spid="16"/>
                                        </p:tgtEl>
                                      </p:cBhvr>
                                      <p:to x="100000" y="90000"/>
                                    </p:animScale>
                                    <p:animScale>
                                      <p:cBhvr>
                                        <p:cTn id="119" dur="166" decel="50000">
                                          <p:stCondLst>
                                            <p:cond delay="1668"/>
                                          </p:stCondLst>
                                        </p:cTn>
                                        <p:tgtEl>
                                          <p:spTgt spid="16"/>
                                        </p:tgtEl>
                                      </p:cBhvr>
                                      <p:to x="100000" y="100000"/>
                                    </p:animScale>
                                    <p:animScale>
                                      <p:cBhvr>
                                        <p:cTn id="120" dur="26">
                                          <p:stCondLst>
                                            <p:cond delay="1808"/>
                                          </p:stCondLst>
                                        </p:cTn>
                                        <p:tgtEl>
                                          <p:spTgt spid="16"/>
                                        </p:tgtEl>
                                      </p:cBhvr>
                                      <p:to x="100000" y="95000"/>
                                    </p:animScale>
                                    <p:animScale>
                                      <p:cBhvr>
                                        <p:cTn id="121" dur="166" decel="50000">
                                          <p:stCondLst>
                                            <p:cond delay="1834"/>
                                          </p:stCondLst>
                                        </p:cTn>
                                        <p:tgtEl>
                                          <p:spTgt spid="16"/>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wipe(down)">
                                      <p:cBhvr>
                                        <p:cTn id="124" dur="580">
                                          <p:stCondLst>
                                            <p:cond delay="0"/>
                                          </p:stCondLst>
                                        </p:cTn>
                                        <p:tgtEl>
                                          <p:spTgt spid="19"/>
                                        </p:tgtEl>
                                      </p:cBhvr>
                                    </p:animEffect>
                                    <p:anim calcmode="lin" valueType="num">
                                      <p:cBhvr>
                                        <p:cTn id="12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0" dur="26">
                                          <p:stCondLst>
                                            <p:cond delay="650"/>
                                          </p:stCondLst>
                                        </p:cTn>
                                        <p:tgtEl>
                                          <p:spTgt spid="19"/>
                                        </p:tgtEl>
                                      </p:cBhvr>
                                      <p:to x="100000" y="60000"/>
                                    </p:animScale>
                                    <p:animScale>
                                      <p:cBhvr>
                                        <p:cTn id="131" dur="166" decel="50000">
                                          <p:stCondLst>
                                            <p:cond delay="676"/>
                                          </p:stCondLst>
                                        </p:cTn>
                                        <p:tgtEl>
                                          <p:spTgt spid="19"/>
                                        </p:tgtEl>
                                      </p:cBhvr>
                                      <p:to x="100000" y="100000"/>
                                    </p:animScale>
                                    <p:animScale>
                                      <p:cBhvr>
                                        <p:cTn id="132" dur="26">
                                          <p:stCondLst>
                                            <p:cond delay="1312"/>
                                          </p:stCondLst>
                                        </p:cTn>
                                        <p:tgtEl>
                                          <p:spTgt spid="19"/>
                                        </p:tgtEl>
                                      </p:cBhvr>
                                      <p:to x="100000" y="80000"/>
                                    </p:animScale>
                                    <p:animScale>
                                      <p:cBhvr>
                                        <p:cTn id="133" dur="166" decel="50000">
                                          <p:stCondLst>
                                            <p:cond delay="1338"/>
                                          </p:stCondLst>
                                        </p:cTn>
                                        <p:tgtEl>
                                          <p:spTgt spid="19"/>
                                        </p:tgtEl>
                                      </p:cBhvr>
                                      <p:to x="100000" y="100000"/>
                                    </p:animScale>
                                    <p:animScale>
                                      <p:cBhvr>
                                        <p:cTn id="134" dur="26">
                                          <p:stCondLst>
                                            <p:cond delay="1642"/>
                                          </p:stCondLst>
                                        </p:cTn>
                                        <p:tgtEl>
                                          <p:spTgt spid="19"/>
                                        </p:tgtEl>
                                      </p:cBhvr>
                                      <p:to x="100000" y="90000"/>
                                    </p:animScale>
                                    <p:animScale>
                                      <p:cBhvr>
                                        <p:cTn id="135" dur="166" decel="50000">
                                          <p:stCondLst>
                                            <p:cond delay="1668"/>
                                          </p:stCondLst>
                                        </p:cTn>
                                        <p:tgtEl>
                                          <p:spTgt spid="19"/>
                                        </p:tgtEl>
                                      </p:cBhvr>
                                      <p:to x="100000" y="100000"/>
                                    </p:animScale>
                                    <p:animScale>
                                      <p:cBhvr>
                                        <p:cTn id="136" dur="26">
                                          <p:stCondLst>
                                            <p:cond delay="1808"/>
                                          </p:stCondLst>
                                        </p:cTn>
                                        <p:tgtEl>
                                          <p:spTgt spid="19"/>
                                        </p:tgtEl>
                                      </p:cBhvr>
                                      <p:to x="100000" y="95000"/>
                                    </p:animScale>
                                    <p:animScale>
                                      <p:cBhvr>
                                        <p:cTn id="137" dur="166" decel="50000">
                                          <p:stCondLst>
                                            <p:cond delay="1834"/>
                                          </p:stCondLst>
                                        </p:cTn>
                                        <p:tgtEl>
                                          <p:spTgt spid="19"/>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wipe(down)">
                                      <p:cBhvr>
                                        <p:cTn id="140" dur="580">
                                          <p:stCondLst>
                                            <p:cond delay="0"/>
                                          </p:stCondLst>
                                        </p:cTn>
                                        <p:tgtEl>
                                          <p:spTgt spid="20"/>
                                        </p:tgtEl>
                                      </p:cBhvr>
                                    </p:animEffect>
                                    <p:anim calcmode="lin" valueType="num">
                                      <p:cBhvr>
                                        <p:cTn id="14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6" dur="26">
                                          <p:stCondLst>
                                            <p:cond delay="650"/>
                                          </p:stCondLst>
                                        </p:cTn>
                                        <p:tgtEl>
                                          <p:spTgt spid="20"/>
                                        </p:tgtEl>
                                      </p:cBhvr>
                                      <p:to x="100000" y="60000"/>
                                    </p:animScale>
                                    <p:animScale>
                                      <p:cBhvr>
                                        <p:cTn id="147" dur="166" decel="50000">
                                          <p:stCondLst>
                                            <p:cond delay="676"/>
                                          </p:stCondLst>
                                        </p:cTn>
                                        <p:tgtEl>
                                          <p:spTgt spid="20"/>
                                        </p:tgtEl>
                                      </p:cBhvr>
                                      <p:to x="100000" y="100000"/>
                                    </p:animScale>
                                    <p:animScale>
                                      <p:cBhvr>
                                        <p:cTn id="148" dur="26">
                                          <p:stCondLst>
                                            <p:cond delay="1312"/>
                                          </p:stCondLst>
                                        </p:cTn>
                                        <p:tgtEl>
                                          <p:spTgt spid="20"/>
                                        </p:tgtEl>
                                      </p:cBhvr>
                                      <p:to x="100000" y="80000"/>
                                    </p:animScale>
                                    <p:animScale>
                                      <p:cBhvr>
                                        <p:cTn id="149" dur="166" decel="50000">
                                          <p:stCondLst>
                                            <p:cond delay="1338"/>
                                          </p:stCondLst>
                                        </p:cTn>
                                        <p:tgtEl>
                                          <p:spTgt spid="20"/>
                                        </p:tgtEl>
                                      </p:cBhvr>
                                      <p:to x="100000" y="100000"/>
                                    </p:animScale>
                                    <p:animScale>
                                      <p:cBhvr>
                                        <p:cTn id="150" dur="26">
                                          <p:stCondLst>
                                            <p:cond delay="1642"/>
                                          </p:stCondLst>
                                        </p:cTn>
                                        <p:tgtEl>
                                          <p:spTgt spid="20"/>
                                        </p:tgtEl>
                                      </p:cBhvr>
                                      <p:to x="100000" y="90000"/>
                                    </p:animScale>
                                    <p:animScale>
                                      <p:cBhvr>
                                        <p:cTn id="151" dur="166" decel="50000">
                                          <p:stCondLst>
                                            <p:cond delay="1668"/>
                                          </p:stCondLst>
                                        </p:cTn>
                                        <p:tgtEl>
                                          <p:spTgt spid="20"/>
                                        </p:tgtEl>
                                      </p:cBhvr>
                                      <p:to x="100000" y="100000"/>
                                    </p:animScale>
                                    <p:animScale>
                                      <p:cBhvr>
                                        <p:cTn id="152" dur="26">
                                          <p:stCondLst>
                                            <p:cond delay="1808"/>
                                          </p:stCondLst>
                                        </p:cTn>
                                        <p:tgtEl>
                                          <p:spTgt spid="20"/>
                                        </p:tgtEl>
                                      </p:cBhvr>
                                      <p:to x="100000" y="95000"/>
                                    </p:animScale>
                                    <p:animScale>
                                      <p:cBhvr>
                                        <p:cTn id="153" dur="166" decel="50000">
                                          <p:stCondLst>
                                            <p:cond delay="1834"/>
                                          </p:stCondLst>
                                        </p:cTn>
                                        <p:tgtEl>
                                          <p:spTgt spid="20"/>
                                        </p:tgtEl>
                                      </p:cBhvr>
                                      <p:to x="100000" y="100000"/>
                                    </p:animScale>
                                  </p:childTnLst>
                                </p:cTn>
                              </p:par>
                              <p:par>
                                <p:cTn id="154" presetID="26" presetClass="entr" presetSubtype="0" fill="hold" nodeType="withEffect">
                                  <p:stCondLst>
                                    <p:cond delay="0"/>
                                  </p:stCondLst>
                                  <p:childTnLst>
                                    <p:set>
                                      <p:cBhvr>
                                        <p:cTn id="155" dur="1" fill="hold">
                                          <p:stCondLst>
                                            <p:cond delay="0"/>
                                          </p:stCondLst>
                                        </p:cTn>
                                        <p:tgtEl>
                                          <p:spTgt spid="21"/>
                                        </p:tgtEl>
                                        <p:attrNameLst>
                                          <p:attrName>style.visibility</p:attrName>
                                        </p:attrNameLst>
                                      </p:cBhvr>
                                      <p:to>
                                        <p:strVal val="visible"/>
                                      </p:to>
                                    </p:set>
                                    <p:animEffect transition="in" filter="wipe(down)">
                                      <p:cBhvr>
                                        <p:cTn id="156" dur="580">
                                          <p:stCondLst>
                                            <p:cond delay="0"/>
                                          </p:stCondLst>
                                        </p:cTn>
                                        <p:tgtEl>
                                          <p:spTgt spid="21"/>
                                        </p:tgtEl>
                                      </p:cBhvr>
                                    </p:animEffect>
                                    <p:anim calcmode="lin" valueType="num">
                                      <p:cBhvr>
                                        <p:cTn id="15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2" dur="26">
                                          <p:stCondLst>
                                            <p:cond delay="650"/>
                                          </p:stCondLst>
                                        </p:cTn>
                                        <p:tgtEl>
                                          <p:spTgt spid="21"/>
                                        </p:tgtEl>
                                      </p:cBhvr>
                                      <p:to x="100000" y="60000"/>
                                    </p:animScale>
                                    <p:animScale>
                                      <p:cBhvr>
                                        <p:cTn id="163" dur="166" decel="50000">
                                          <p:stCondLst>
                                            <p:cond delay="676"/>
                                          </p:stCondLst>
                                        </p:cTn>
                                        <p:tgtEl>
                                          <p:spTgt spid="21"/>
                                        </p:tgtEl>
                                      </p:cBhvr>
                                      <p:to x="100000" y="100000"/>
                                    </p:animScale>
                                    <p:animScale>
                                      <p:cBhvr>
                                        <p:cTn id="164" dur="26">
                                          <p:stCondLst>
                                            <p:cond delay="1312"/>
                                          </p:stCondLst>
                                        </p:cTn>
                                        <p:tgtEl>
                                          <p:spTgt spid="21"/>
                                        </p:tgtEl>
                                      </p:cBhvr>
                                      <p:to x="100000" y="80000"/>
                                    </p:animScale>
                                    <p:animScale>
                                      <p:cBhvr>
                                        <p:cTn id="165" dur="166" decel="50000">
                                          <p:stCondLst>
                                            <p:cond delay="1338"/>
                                          </p:stCondLst>
                                        </p:cTn>
                                        <p:tgtEl>
                                          <p:spTgt spid="21"/>
                                        </p:tgtEl>
                                      </p:cBhvr>
                                      <p:to x="100000" y="100000"/>
                                    </p:animScale>
                                    <p:animScale>
                                      <p:cBhvr>
                                        <p:cTn id="166" dur="26">
                                          <p:stCondLst>
                                            <p:cond delay="1642"/>
                                          </p:stCondLst>
                                        </p:cTn>
                                        <p:tgtEl>
                                          <p:spTgt spid="21"/>
                                        </p:tgtEl>
                                      </p:cBhvr>
                                      <p:to x="100000" y="90000"/>
                                    </p:animScale>
                                    <p:animScale>
                                      <p:cBhvr>
                                        <p:cTn id="167" dur="166" decel="50000">
                                          <p:stCondLst>
                                            <p:cond delay="1668"/>
                                          </p:stCondLst>
                                        </p:cTn>
                                        <p:tgtEl>
                                          <p:spTgt spid="21"/>
                                        </p:tgtEl>
                                      </p:cBhvr>
                                      <p:to x="100000" y="100000"/>
                                    </p:animScale>
                                    <p:animScale>
                                      <p:cBhvr>
                                        <p:cTn id="168" dur="26">
                                          <p:stCondLst>
                                            <p:cond delay="1808"/>
                                          </p:stCondLst>
                                        </p:cTn>
                                        <p:tgtEl>
                                          <p:spTgt spid="21"/>
                                        </p:tgtEl>
                                      </p:cBhvr>
                                      <p:to x="100000" y="95000"/>
                                    </p:animScale>
                                    <p:animScale>
                                      <p:cBhvr>
                                        <p:cTn id="169" dur="166" decel="50000">
                                          <p:stCondLst>
                                            <p:cond delay="1834"/>
                                          </p:stCondLst>
                                        </p:cTn>
                                        <p:tgtEl>
                                          <p:spTgt spid="21"/>
                                        </p:tgtEl>
                                      </p:cBhvr>
                                      <p:to x="100000" y="100000"/>
                                    </p:animScale>
                                  </p:childTnLst>
                                </p:cTn>
                              </p:par>
                              <p:par>
                                <p:cTn id="170" presetID="26" presetClass="entr" presetSubtype="0" fill="hold" nodeType="withEffect">
                                  <p:stCondLst>
                                    <p:cond delay="0"/>
                                  </p:stCondLst>
                                  <p:childTnLst>
                                    <p:set>
                                      <p:cBhvr>
                                        <p:cTn id="171" dur="1" fill="hold">
                                          <p:stCondLst>
                                            <p:cond delay="0"/>
                                          </p:stCondLst>
                                        </p:cTn>
                                        <p:tgtEl>
                                          <p:spTgt spid="22"/>
                                        </p:tgtEl>
                                        <p:attrNameLst>
                                          <p:attrName>style.visibility</p:attrName>
                                        </p:attrNameLst>
                                      </p:cBhvr>
                                      <p:to>
                                        <p:strVal val="visible"/>
                                      </p:to>
                                    </p:set>
                                    <p:animEffect transition="in" filter="wipe(down)">
                                      <p:cBhvr>
                                        <p:cTn id="172" dur="580">
                                          <p:stCondLst>
                                            <p:cond delay="0"/>
                                          </p:stCondLst>
                                        </p:cTn>
                                        <p:tgtEl>
                                          <p:spTgt spid="22"/>
                                        </p:tgtEl>
                                      </p:cBhvr>
                                    </p:animEffect>
                                    <p:anim calcmode="lin" valueType="num">
                                      <p:cBhvr>
                                        <p:cTn id="17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8" dur="26">
                                          <p:stCondLst>
                                            <p:cond delay="650"/>
                                          </p:stCondLst>
                                        </p:cTn>
                                        <p:tgtEl>
                                          <p:spTgt spid="22"/>
                                        </p:tgtEl>
                                      </p:cBhvr>
                                      <p:to x="100000" y="60000"/>
                                    </p:animScale>
                                    <p:animScale>
                                      <p:cBhvr>
                                        <p:cTn id="179" dur="166" decel="50000">
                                          <p:stCondLst>
                                            <p:cond delay="676"/>
                                          </p:stCondLst>
                                        </p:cTn>
                                        <p:tgtEl>
                                          <p:spTgt spid="22"/>
                                        </p:tgtEl>
                                      </p:cBhvr>
                                      <p:to x="100000" y="100000"/>
                                    </p:animScale>
                                    <p:animScale>
                                      <p:cBhvr>
                                        <p:cTn id="180" dur="26">
                                          <p:stCondLst>
                                            <p:cond delay="1312"/>
                                          </p:stCondLst>
                                        </p:cTn>
                                        <p:tgtEl>
                                          <p:spTgt spid="22"/>
                                        </p:tgtEl>
                                      </p:cBhvr>
                                      <p:to x="100000" y="80000"/>
                                    </p:animScale>
                                    <p:animScale>
                                      <p:cBhvr>
                                        <p:cTn id="181" dur="166" decel="50000">
                                          <p:stCondLst>
                                            <p:cond delay="1338"/>
                                          </p:stCondLst>
                                        </p:cTn>
                                        <p:tgtEl>
                                          <p:spTgt spid="22"/>
                                        </p:tgtEl>
                                      </p:cBhvr>
                                      <p:to x="100000" y="100000"/>
                                    </p:animScale>
                                    <p:animScale>
                                      <p:cBhvr>
                                        <p:cTn id="182" dur="26">
                                          <p:stCondLst>
                                            <p:cond delay="1642"/>
                                          </p:stCondLst>
                                        </p:cTn>
                                        <p:tgtEl>
                                          <p:spTgt spid="22"/>
                                        </p:tgtEl>
                                      </p:cBhvr>
                                      <p:to x="100000" y="90000"/>
                                    </p:animScale>
                                    <p:animScale>
                                      <p:cBhvr>
                                        <p:cTn id="183" dur="166" decel="50000">
                                          <p:stCondLst>
                                            <p:cond delay="1668"/>
                                          </p:stCondLst>
                                        </p:cTn>
                                        <p:tgtEl>
                                          <p:spTgt spid="22"/>
                                        </p:tgtEl>
                                      </p:cBhvr>
                                      <p:to x="100000" y="100000"/>
                                    </p:animScale>
                                    <p:animScale>
                                      <p:cBhvr>
                                        <p:cTn id="184" dur="26">
                                          <p:stCondLst>
                                            <p:cond delay="1808"/>
                                          </p:stCondLst>
                                        </p:cTn>
                                        <p:tgtEl>
                                          <p:spTgt spid="22"/>
                                        </p:tgtEl>
                                      </p:cBhvr>
                                      <p:to x="100000" y="95000"/>
                                    </p:animScale>
                                    <p:animScale>
                                      <p:cBhvr>
                                        <p:cTn id="185" dur="166" decel="50000">
                                          <p:stCondLst>
                                            <p:cond delay="1834"/>
                                          </p:stCondLst>
                                        </p:cTn>
                                        <p:tgtEl>
                                          <p:spTgt spid="22"/>
                                        </p:tgtEl>
                                      </p:cBhvr>
                                      <p:to x="100000" y="100000"/>
                                    </p:animScale>
                                  </p:childTnLst>
                                </p:cTn>
                              </p:par>
                              <p:par>
                                <p:cTn id="186" presetID="26" presetClass="entr" presetSubtype="0" fill="hold" nodeType="withEffect">
                                  <p:stCondLst>
                                    <p:cond delay="0"/>
                                  </p:stCondLst>
                                  <p:childTnLst>
                                    <p:set>
                                      <p:cBhvr>
                                        <p:cTn id="187" dur="1" fill="hold">
                                          <p:stCondLst>
                                            <p:cond delay="0"/>
                                          </p:stCondLst>
                                        </p:cTn>
                                        <p:tgtEl>
                                          <p:spTgt spid="23"/>
                                        </p:tgtEl>
                                        <p:attrNameLst>
                                          <p:attrName>style.visibility</p:attrName>
                                        </p:attrNameLst>
                                      </p:cBhvr>
                                      <p:to>
                                        <p:strVal val="visible"/>
                                      </p:to>
                                    </p:set>
                                    <p:animEffect transition="in" filter="wipe(down)">
                                      <p:cBhvr>
                                        <p:cTn id="188" dur="580">
                                          <p:stCondLst>
                                            <p:cond delay="0"/>
                                          </p:stCondLst>
                                        </p:cTn>
                                        <p:tgtEl>
                                          <p:spTgt spid="23"/>
                                        </p:tgtEl>
                                      </p:cBhvr>
                                    </p:animEffect>
                                    <p:anim calcmode="lin" valueType="num">
                                      <p:cBhvr>
                                        <p:cTn id="18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4" dur="26">
                                          <p:stCondLst>
                                            <p:cond delay="650"/>
                                          </p:stCondLst>
                                        </p:cTn>
                                        <p:tgtEl>
                                          <p:spTgt spid="23"/>
                                        </p:tgtEl>
                                      </p:cBhvr>
                                      <p:to x="100000" y="60000"/>
                                    </p:animScale>
                                    <p:animScale>
                                      <p:cBhvr>
                                        <p:cTn id="195" dur="166" decel="50000">
                                          <p:stCondLst>
                                            <p:cond delay="676"/>
                                          </p:stCondLst>
                                        </p:cTn>
                                        <p:tgtEl>
                                          <p:spTgt spid="23"/>
                                        </p:tgtEl>
                                      </p:cBhvr>
                                      <p:to x="100000" y="100000"/>
                                    </p:animScale>
                                    <p:animScale>
                                      <p:cBhvr>
                                        <p:cTn id="196" dur="26">
                                          <p:stCondLst>
                                            <p:cond delay="1312"/>
                                          </p:stCondLst>
                                        </p:cTn>
                                        <p:tgtEl>
                                          <p:spTgt spid="23"/>
                                        </p:tgtEl>
                                      </p:cBhvr>
                                      <p:to x="100000" y="80000"/>
                                    </p:animScale>
                                    <p:animScale>
                                      <p:cBhvr>
                                        <p:cTn id="197" dur="166" decel="50000">
                                          <p:stCondLst>
                                            <p:cond delay="1338"/>
                                          </p:stCondLst>
                                        </p:cTn>
                                        <p:tgtEl>
                                          <p:spTgt spid="23"/>
                                        </p:tgtEl>
                                      </p:cBhvr>
                                      <p:to x="100000" y="100000"/>
                                    </p:animScale>
                                    <p:animScale>
                                      <p:cBhvr>
                                        <p:cTn id="198" dur="26">
                                          <p:stCondLst>
                                            <p:cond delay="1642"/>
                                          </p:stCondLst>
                                        </p:cTn>
                                        <p:tgtEl>
                                          <p:spTgt spid="23"/>
                                        </p:tgtEl>
                                      </p:cBhvr>
                                      <p:to x="100000" y="90000"/>
                                    </p:animScale>
                                    <p:animScale>
                                      <p:cBhvr>
                                        <p:cTn id="199" dur="166" decel="50000">
                                          <p:stCondLst>
                                            <p:cond delay="1668"/>
                                          </p:stCondLst>
                                        </p:cTn>
                                        <p:tgtEl>
                                          <p:spTgt spid="23"/>
                                        </p:tgtEl>
                                      </p:cBhvr>
                                      <p:to x="100000" y="100000"/>
                                    </p:animScale>
                                    <p:animScale>
                                      <p:cBhvr>
                                        <p:cTn id="200" dur="26">
                                          <p:stCondLst>
                                            <p:cond delay="1808"/>
                                          </p:stCondLst>
                                        </p:cTn>
                                        <p:tgtEl>
                                          <p:spTgt spid="23"/>
                                        </p:tgtEl>
                                      </p:cBhvr>
                                      <p:to x="100000" y="95000"/>
                                    </p:animScale>
                                    <p:animScale>
                                      <p:cBhvr>
                                        <p:cTn id="201" dur="166" decel="50000">
                                          <p:stCondLst>
                                            <p:cond delay="1834"/>
                                          </p:stCondLst>
                                        </p:cTn>
                                        <p:tgtEl>
                                          <p:spTgt spid="23"/>
                                        </p:tgtEl>
                                      </p:cBhvr>
                                      <p:to x="100000" y="100000"/>
                                    </p:animScale>
                                  </p:childTnLst>
                                </p:cTn>
                              </p:par>
                              <p:par>
                                <p:cTn id="202" presetID="26" presetClass="entr" presetSubtype="0" fill="hold" nodeType="withEffect">
                                  <p:stCondLst>
                                    <p:cond delay="0"/>
                                  </p:stCondLst>
                                  <p:childTnLst>
                                    <p:set>
                                      <p:cBhvr>
                                        <p:cTn id="203" dur="1" fill="hold">
                                          <p:stCondLst>
                                            <p:cond delay="0"/>
                                          </p:stCondLst>
                                        </p:cTn>
                                        <p:tgtEl>
                                          <p:spTgt spid="24"/>
                                        </p:tgtEl>
                                        <p:attrNameLst>
                                          <p:attrName>style.visibility</p:attrName>
                                        </p:attrNameLst>
                                      </p:cBhvr>
                                      <p:to>
                                        <p:strVal val="visible"/>
                                      </p:to>
                                    </p:set>
                                    <p:animEffect transition="in" filter="wipe(down)">
                                      <p:cBhvr>
                                        <p:cTn id="204" dur="580">
                                          <p:stCondLst>
                                            <p:cond delay="0"/>
                                          </p:stCondLst>
                                        </p:cTn>
                                        <p:tgtEl>
                                          <p:spTgt spid="24"/>
                                        </p:tgtEl>
                                      </p:cBhvr>
                                    </p:animEffect>
                                    <p:anim calcmode="lin" valueType="num">
                                      <p:cBhvr>
                                        <p:cTn id="20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0" dur="26">
                                          <p:stCondLst>
                                            <p:cond delay="650"/>
                                          </p:stCondLst>
                                        </p:cTn>
                                        <p:tgtEl>
                                          <p:spTgt spid="24"/>
                                        </p:tgtEl>
                                      </p:cBhvr>
                                      <p:to x="100000" y="60000"/>
                                    </p:animScale>
                                    <p:animScale>
                                      <p:cBhvr>
                                        <p:cTn id="211" dur="166" decel="50000">
                                          <p:stCondLst>
                                            <p:cond delay="676"/>
                                          </p:stCondLst>
                                        </p:cTn>
                                        <p:tgtEl>
                                          <p:spTgt spid="24"/>
                                        </p:tgtEl>
                                      </p:cBhvr>
                                      <p:to x="100000" y="100000"/>
                                    </p:animScale>
                                    <p:animScale>
                                      <p:cBhvr>
                                        <p:cTn id="212" dur="26">
                                          <p:stCondLst>
                                            <p:cond delay="1312"/>
                                          </p:stCondLst>
                                        </p:cTn>
                                        <p:tgtEl>
                                          <p:spTgt spid="24"/>
                                        </p:tgtEl>
                                      </p:cBhvr>
                                      <p:to x="100000" y="80000"/>
                                    </p:animScale>
                                    <p:animScale>
                                      <p:cBhvr>
                                        <p:cTn id="213" dur="166" decel="50000">
                                          <p:stCondLst>
                                            <p:cond delay="1338"/>
                                          </p:stCondLst>
                                        </p:cTn>
                                        <p:tgtEl>
                                          <p:spTgt spid="24"/>
                                        </p:tgtEl>
                                      </p:cBhvr>
                                      <p:to x="100000" y="100000"/>
                                    </p:animScale>
                                    <p:animScale>
                                      <p:cBhvr>
                                        <p:cTn id="214" dur="26">
                                          <p:stCondLst>
                                            <p:cond delay="1642"/>
                                          </p:stCondLst>
                                        </p:cTn>
                                        <p:tgtEl>
                                          <p:spTgt spid="24"/>
                                        </p:tgtEl>
                                      </p:cBhvr>
                                      <p:to x="100000" y="90000"/>
                                    </p:animScale>
                                    <p:animScale>
                                      <p:cBhvr>
                                        <p:cTn id="215" dur="166" decel="50000">
                                          <p:stCondLst>
                                            <p:cond delay="1668"/>
                                          </p:stCondLst>
                                        </p:cTn>
                                        <p:tgtEl>
                                          <p:spTgt spid="24"/>
                                        </p:tgtEl>
                                      </p:cBhvr>
                                      <p:to x="100000" y="100000"/>
                                    </p:animScale>
                                    <p:animScale>
                                      <p:cBhvr>
                                        <p:cTn id="216" dur="26">
                                          <p:stCondLst>
                                            <p:cond delay="1808"/>
                                          </p:stCondLst>
                                        </p:cTn>
                                        <p:tgtEl>
                                          <p:spTgt spid="24"/>
                                        </p:tgtEl>
                                      </p:cBhvr>
                                      <p:to x="100000" y="95000"/>
                                    </p:animScale>
                                    <p:animScale>
                                      <p:cBhvr>
                                        <p:cTn id="217" dur="166" decel="50000">
                                          <p:stCondLst>
                                            <p:cond delay="1834"/>
                                          </p:stCondLst>
                                        </p:cTn>
                                        <p:tgtEl>
                                          <p:spTgt spid="24"/>
                                        </p:tgtEl>
                                      </p:cBhvr>
                                      <p:to x="100000" y="100000"/>
                                    </p:animScale>
                                  </p:childTnLst>
                                </p:cTn>
                              </p:par>
                              <p:par>
                                <p:cTn id="218" presetID="26" presetClass="entr" presetSubtype="0" fill="hold" nodeType="withEffect">
                                  <p:stCondLst>
                                    <p:cond delay="0"/>
                                  </p:stCondLst>
                                  <p:childTnLst>
                                    <p:set>
                                      <p:cBhvr>
                                        <p:cTn id="219" dur="1" fill="hold">
                                          <p:stCondLst>
                                            <p:cond delay="0"/>
                                          </p:stCondLst>
                                        </p:cTn>
                                        <p:tgtEl>
                                          <p:spTgt spid="25"/>
                                        </p:tgtEl>
                                        <p:attrNameLst>
                                          <p:attrName>style.visibility</p:attrName>
                                        </p:attrNameLst>
                                      </p:cBhvr>
                                      <p:to>
                                        <p:strVal val="visible"/>
                                      </p:to>
                                    </p:set>
                                    <p:animEffect transition="in" filter="wipe(down)">
                                      <p:cBhvr>
                                        <p:cTn id="220" dur="580">
                                          <p:stCondLst>
                                            <p:cond delay="0"/>
                                          </p:stCondLst>
                                        </p:cTn>
                                        <p:tgtEl>
                                          <p:spTgt spid="25"/>
                                        </p:tgtEl>
                                      </p:cBhvr>
                                    </p:animEffect>
                                    <p:anim calcmode="lin" valueType="num">
                                      <p:cBhvr>
                                        <p:cTn id="22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6" dur="26">
                                          <p:stCondLst>
                                            <p:cond delay="650"/>
                                          </p:stCondLst>
                                        </p:cTn>
                                        <p:tgtEl>
                                          <p:spTgt spid="25"/>
                                        </p:tgtEl>
                                      </p:cBhvr>
                                      <p:to x="100000" y="60000"/>
                                    </p:animScale>
                                    <p:animScale>
                                      <p:cBhvr>
                                        <p:cTn id="227" dur="166" decel="50000">
                                          <p:stCondLst>
                                            <p:cond delay="676"/>
                                          </p:stCondLst>
                                        </p:cTn>
                                        <p:tgtEl>
                                          <p:spTgt spid="25"/>
                                        </p:tgtEl>
                                      </p:cBhvr>
                                      <p:to x="100000" y="100000"/>
                                    </p:animScale>
                                    <p:animScale>
                                      <p:cBhvr>
                                        <p:cTn id="228" dur="26">
                                          <p:stCondLst>
                                            <p:cond delay="1312"/>
                                          </p:stCondLst>
                                        </p:cTn>
                                        <p:tgtEl>
                                          <p:spTgt spid="25"/>
                                        </p:tgtEl>
                                      </p:cBhvr>
                                      <p:to x="100000" y="80000"/>
                                    </p:animScale>
                                    <p:animScale>
                                      <p:cBhvr>
                                        <p:cTn id="229" dur="166" decel="50000">
                                          <p:stCondLst>
                                            <p:cond delay="1338"/>
                                          </p:stCondLst>
                                        </p:cTn>
                                        <p:tgtEl>
                                          <p:spTgt spid="25"/>
                                        </p:tgtEl>
                                      </p:cBhvr>
                                      <p:to x="100000" y="100000"/>
                                    </p:animScale>
                                    <p:animScale>
                                      <p:cBhvr>
                                        <p:cTn id="230" dur="26">
                                          <p:stCondLst>
                                            <p:cond delay="1642"/>
                                          </p:stCondLst>
                                        </p:cTn>
                                        <p:tgtEl>
                                          <p:spTgt spid="25"/>
                                        </p:tgtEl>
                                      </p:cBhvr>
                                      <p:to x="100000" y="90000"/>
                                    </p:animScale>
                                    <p:animScale>
                                      <p:cBhvr>
                                        <p:cTn id="231" dur="166" decel="50000">
                                          <p:stCondLst>
                                            <p:cond delay="1668"/>
                                          </p:stCondLst>
                                        </p:cTn>
                                        <p:tgtEl>
                                          <p:spTgt spid="25"/>
                                        </p:tgtEl>
                                      </p:cBhvr>
                                      <p:to x="100000" y="100000"/>
                                    </p:animScale>
                                    <p:animScale>
                                      <p:cBhvr>
                                        <p:cTn id="232" dur="26">
                                          <p:stCondLst>
                                            <p:cond delay="1808"/>
                                          </p:stCondLst>
                                        </p:cTn>
                                        <p:tgtEl>
                                          <p:spTgt spid="25"/>
                                        </p:tgtEl>
                                      </p:cBhvr>
                                      <p:to x="100000" y="95000"/>
                                    </p:animScale>
                                    <p:animScale>
                                      <p:cBhvr>
                                        <p:cTn id="23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830985"/>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điểm đặc biệt của mỗi con vật trong tranh</a:t>
            </a:r>
            <a:endParaRPr lang="en-US" sz="2400" b="1">
              <a:latin typeface="Arial-Rounded" pitchFamily="34" charset="0"/>
              <a:ea typeface="Arial-Rounded" pitchFamily="34" charset="0"/>
              <a:cs typeface="Arial-Rounded" pitchFamily="34" charset="0"/>
            </a:endParaRPr>
          </a:p>
        </p:txBody>
      </p:sp>
      <p:grpSp>
        <p:nvGrpSpPr>
          <p:cNvPr id="9" name="Group 8"/>
          <p:cNvGrpSpPr/>
          <p:nvPr/>
        </p:nvGrpSpPr>
        <p:grpSpPr>
          <a:xfrm>
            <a:off x="228600" y="1885950"/>
            <a:ext cx="2762250" cy="2743200"/>
            <a:chOff x="514350" y="1885950"/>
            <a:chExt cx="2762250" cy="2743200"/>
          </a:xfrm>
        </p:grpSpPr>
        <p:sp>
          <p:nvSpPr>
            <p:cNvPr id="6" name="Rectangle 5"/>
            <p:cNvSpPr/>
            <p:nvPr/>
          </p:nvSpPr>
          <p:spPr>
            <a:xfrm>
              <a:off x="514350" y="1885950"/>
              <a:ext cx="2762250" cy="2743200"/>
            </a:xfrm>
            <a:prstGeom prst="rect">
              <a:avLst/>
            </a:prstGeom>
            <a:solidFill>
              <a:srgbClr val="FFD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31081" y="2304697"/>
              <a:ext cx="1728787" cy="210797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3224645" y="1885950"/>
            <a:ext cx="2762250" cy="2743200"/>
            <a:chOff x="514350" y="1885950"/>
            <a:chExt cx="2762250" cy="2743200"/>
          </a:xfrm>
        </p:grpSpPr>
        <p:sp>
          <p:nvSpPr>
            <p:cNvPr id="15" name="Rectangle 14"/>
            <p:cNvSpPr/>
            <p:nvPr/>
          </p:nvSpPr>
          <p:spPr>
            <a:xfrm>
              <a:off x="514350" y="1885950"/>
              <a:ext cx="2762250" cy="2743200"/>
            </a:xfrm>
            <a:prstGeom prst="rect">
              <a:avLst/>
            </a:prstGeom>
            <a:solidFill>
              <a:srgbClr val="5BD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02902" y="2680854"/>
            <a:ext cx="2015258" cy="167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6214630" y="1885950"/>
            <a:ext cx="2762250" cy="2743200"/>
            <a:chOff x="514350" y="1885950"/>
            <a:chExt cx="2762250" cy="2743200"/>
          </a:xfrm>
        </p:grpSpPr>
        <p:sp>
          <p:nvSpPr>
            <p:cNvPr id="21" name="Rectangle 20"/>
            <p:cNvSpPr/>
            <p:nvPr/>
          </p:nvSpPr>
          <p:spPr>
            <a:xfrm>
              <a:off x="514350" y="1885950"/>
              <a:ext cx="2762250" cy="2743200"/>
            </a:xfrm>
            <a:prstGeom prst="rect">
              <a:avLst/>
            </a:prstGeom>
            <a:solidFill>
              <a:srgbClr val="FBD8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52474" y="2076450"/>
              <a:ext cx="2295525" cy="236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6706" y="2308161"/>
            <a:ext cx="2098097" cy="21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425" y="1782763"/>
            <a:ext cx="3788975" cy="37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2</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229480"/>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Đọc</a:t>
            </a:r>
            <a:endParaRPr lang="en-US" sz="2800" b="1">
              <a:latin typeface="Arial-Rounded" pitchFamily="34" charset="0"/>
              <a:ea typeface="Arial-Rounded" pitchFamily="34" charset="0"/>
              <a:cs typeface="Arial-Rounded" pitchFamily="34" charset="0"/>
            </a:endParaRPr>
          </a:p>
        </p:txBody>
      </p:sp>
      <p:sp>
        <p:nvSpPr>
          <p:cNvPr id="4" name="TextBox 3"/>
          <p:cNvSpPr txBox="1"/>
          <p:nvPr/>
        </p:nvSpPr>
        <p:spPr>
          <a:xfrm>
            <a:off x="1295400" y="438188"/>
            <a:ext cx="5947064" cy="523208"/>
          </a:xfrm>
          <a:prstGeom prst="rect">
            <a:avLst/>
          </a:prstGeom>
          <a:no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Đôi tai xấu xí</a:t>
            </a:r>
            <a:endParaRPr lang="en-US" sz="28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918654"/>
            <a:ext cx="8839199" cy="3600974"/>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Thỏ có đôi tai dài và to. Bị bạn bè chê, thỏ buồn lắm. Thỏ bố động viên: “Rồi con sẽ thấy tai mình rất đẹp”.</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Một lần, thỏ và các bạn đi chơi xa, quên khuấy đường về. Ai cũng hoảng sợ. Thỏ chợt dỏng tai: “Suỵt! Có tiếng bố tớ gọi”. Cả nhóm đi theo hướng có tiếng gọi. Tất cả về được tới nhà. Các bạn tấm tắc khen tai thỏ thật tuyệt.</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Từ đó, thỏ không còn buồn vì đôi tai nữa. </a:t>
            </a:r>
          </a:p>
          <a:p>
            <a:pPr algn="just"/>
            <a:r>
              <a:rPr lang="en-US" sz="2800">
                <a:latin typeface="Arial-Rounded" pitchFamily="34" charset="0"/>
                <a:ea typeface="Arial-Rounded" pitchFamily="34" charset="0"/>
                <a:cs typeface="Arial-Rounded" pitchFamily="34" charset="0"/>
              </a:rPr>
              <a:t> </a:t>
            </a:r>
            <a:r>
              <a:rPr lang="en-US" sz="2800" smtClean="0">
                <a:latin typeface="Arial-Rounded" pitchFamily="34" charset="0"/>
                <a:ea typeface="Arial-Rounded" pitchFamily="34" charset="0"/>
                <a:cs typeface="Arial-Rounded" pitchFamily="34" charset="0"/>
              </a:rPr>
              <a:t>                            (Theo </a:t>
            </a:r>
            <a:r>
              <a:rPr lang="en-US" sz="2800" i="1" smtClean="0">
                <a:latin typeface="Arial-Rounded" pitchFamily="34" charset="0"/>
                <a:ea typeface="Arial-Rounded" pitchFamily="34" charset="0"/>
                <a:cs typeface="Arial-Rounded" pitchFamily="34" charset="0"/>
              </a:rPr>
              <a:t>Kể chuyện cho bé mầm non, tập 3</a:t>
            </a:r>
            <a:r>
              <a:rPr lang="en-US" sz="2800" smtClean="0">
                <a:latin typeface="Arial-Rounded" pitchFamily="34" charset="0"/>
                <a:ea typeface="Arial-Rounded" pitchFamily="34" charset="0"/>
                <a:cs typeface="Arial-Rounded" pitchFamily="34" charset="0"/>
              </a:rPr>
              <a:t>)</a:t>
            </a:r>
            <a:endParaRPr lang="en-US" sz="28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152650" y="49530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5410200" y="61142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2949286" y="990983"/>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265219" y="180975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3810000" y="21991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6608619" y="223007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6172200" y="2629896"/>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4684568" y="305442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695450" y="3642013"/>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1205346" y="335922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950" y="471560"/>
            <a:ext cx="527050" cy="134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516" y="1803082"/>
            <a:ext cx="527050" cy="186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0516" y="3721171"/>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117764" y="860230"/>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138546" y="2528332"/>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38546" y="3642013"/>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1+#ppt_w/2"/>
                                          </p:val>
                                        </p:tav>
                                        <p:tav tm="100000">
                                          <p:val>
                                            <p:strVal val="#ppt_x"/>
                                          </p:val>
                                        </p:tav>
                                      </p:tavLst>
                                    </p:anim>
                                    <p:anim calcmode="lin" valueType="num">
                                      <p:cBhvr additive="base">
                                        <p:cTn id="6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75"/>
                                        </p:tgtEl>
                                        <p:attrNameLst>
                                          <p:attrName>style.visibility</p:attrName>
                                        </p:attrNameLst>
                                      </p:cBhvr>
                                      <p:to>
                                        <p:strVal val="visible"/>
                                      </p:to>
                                    </p:set>
                                    <p:animEffect transition="in" filter="fade">
                                      <p:cBhvr>
                                        <p:cTn id="69" dur="500"/>
                                        <p:tgtEl>
                                          <p:spTgt spid="307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3" grpId="0" animBg="1"/>
      <p:bldP spid="25" grpId="0" animBg="1"/>
      <p:bldP spid="14"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852808" y="1115291"/>
            <a:ext cx="4970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78236" y="2284173"/>
            <a:ext cx="10321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62800" y="2289273"/>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47800" y="2658341"/>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50427" y="2668732"/>
            <a:ext cx="1395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743201" y="3074073"/>
            <a:ext cx="685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590801" y="3811732"/>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876169" y="1504950"/>
            <a:ext cx="13958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5230092" y="742950"/>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673928" y="1136938"/>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03864" y="1530926"/>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81844" y="229898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73537" y="229898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078682" y="2671325"/>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596605" y="3073102"/>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772400" y="3043666"/>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49737" y="3475174"/>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20000" y="3847515"/>
            <a:ext cx="76200" cy="372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31813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Một lần, thỏ và các bạn đi chơi xa, quên khuấy đường về.</a:t>
            </a:r>
          </a:p>
        </p:txBody>
      </p:sp>
      <p:cxnSp>
        <p:nvCxnSpPr>
          <p:cNvPr id="5" name="Straight Connector 4"/>
          <p:cNvCxnSpPr/>
          <p:nvPr/>
        </p:nvCxnSpPr>
        <p:spPr>
          <a:xfrm flipH="1">
            <a:off x="1981200" y="327220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4716865" y="3272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866927"/>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Thỏ bố động viên: “Rồi con sẽ thấy tai mình rất đẹp”.</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2266952" y="3725155"/>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629400" y="330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733800" y="198031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667500" y="198031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482436" y="2410731"/>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1431"/>
            <a:ext cx="6907212"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543</Words>
  <Application>Microsoft Office PowerPoint</Application>
  <PresentationFormat>On-screen Show (16:9)</PresentationFormat>
  <Paragraphs>80</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Ôn và khởi động</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80</cp:revision>
  <dcterms:created xsi:type="dcterms:W3CDTF">2020-12-08T15:48:47Z</dcterms:created>
  <dcterms:modified xsi:type="dcterms:W3CDTF">2012-12-31T21:59:38Z</dcterms:modified>
</cp:coreProperties>
</file>