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5" r:id="rId3"/>
    <p:sldId id="272" r:id="rId4"/>
    <p:sldId id="273" r:id="rId5"/>
    <p:sldId id="274" r:id="rId6"/>
    <p:sldId id="286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5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413851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33: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65139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1676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3429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5257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7162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05000" y="4572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444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1066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304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381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533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038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3276600"/>
            <a:ext cx="6096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8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81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19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590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1600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8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3657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6" y="1888945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49</Words>
  <Application>Microsoft Office PowerPoint</Application>
  <PresentationFormat>On-screen Show (4:3)</PresentationFormat>
  <Paragraphs>41</Paragraphs>
  <Slides>6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A</cp:lastModifiedBy>
  <cp:revision>66</cp:revision>
  <dcterms:created xsi:type="dcterms:W3CDTF">2020-08-14T12:58:13Z</dcterms:created>
  <dcterms:modified xsi:type="dcterms:W3CDTF">2024-05-15T04:01:49Z</dcterms:modified>
</cp:coreProperties>
</file>