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5" r:id="rId3"/>
    <p:sldId id="276" r:id="rId4"/>
    <p:sldId id="277" r:id="rId5"/>
    <p:sldId id="278" r:id="rId6"/>
    <p:sldId id="279" r:id="rId7"/>
    <p:sldId id="28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0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 5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276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139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228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228600" y="1732084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457200" y="1524000"/>
            <a:ext cx="5257800" cy="4005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0" y="28194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495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667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 20 + 40 + 1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3848100" y="2705100"/>
            <a:ext cx="304800" cy="1447800"/>
          </a:xfrm>
          <a:prstGeom prst="rightBrace">
            <a:avLst>
              <a:gd name="adj1" fmla="val 8333"/>
              <a:gd name="adj2" fmla="val 51319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581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 15 - 2 - 1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4343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 40 + 15 + 2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uiExpand="1" build="allAtOnce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609600" y="1524000"/>
            <a:ext cx="8534400" cy="5334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0" y="373380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2209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86</Words>
  <Application>Microsoft Office PowerPoint</Application>
  <PresentationFormat>On-screen Show (4:3)</PresentationFormat>
  <Paragraphs>47</Paragraphs>
  <Slides>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</cp:lastModifiedBy>
  <cp:revision>66</cp:revision>
  <dcterms:created xsi:type="dcterms:W3CDTF">2020-08-14T12:58:13Z</dcterms:created>
  <dcterms:modified xsi:type="dcterms:W3CDTF">2024-05-15T04:02:22Z</dcterms:modified>
</cp:coreProperties>
</file>