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0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855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45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95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43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88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009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60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0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36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52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2C0D-709D-4B0A-9AA3-5D8F0B6C1992}" type="datetimeFigureOut">
              <a:rPr lang="vi-VN" smtClean="0"/>
              <a:t>22/11/24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A22D6-7BDB-42F9-AEC9-AB9B1454D9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" y="0"/>
            <a:ext cx="12060025" cy="6938127"/>
          </a:xfrm>
          <a:prstGeom prst="rect">
            <a:avLst/>
          </a:prstGeom>
        </p:spPr>
      </p:pic>
      <p:pic>
        <p:nvPicPr>
          <p:cNvPr id="3" name="图片 8" descr="图片包含 矢量图形&#10;&#10;描述已自动生成">
            <a:extLst>
              <a:ext uri="{FF2B5EF4-FFF2-40B4-BE49-F238E27FC236}">
                <a16:creationId xmlns:a16="http://schemas.microsoft.com/office/drawing/2014/main" id="{EB336CDA-14F6-430B-B0A4-D21C6806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7694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518" y="-245338"/>
            <a:ext cx="9571530" cy="5972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3817" y="2741092"/>
            <a:ext cx="4948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ĐẠO ĐỨC LỚP 4.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23" y="2448324"/>
            <a:ext cx="12193057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146" y="3892116"/>
            <a:ext cx="6881567" cy="1615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5200" y="1428381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0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5736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24" y="2741709"/>
            <a:ext cx="4017612" cy="4011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84324" y="529415"/>
            <a:ext cx="3143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87" y="1387797"/>
            <a:ext cx="8699746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2860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554" y="2680744"/>
            <a:ext cx="4078577" cy="4072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08"/>
            <a:ext cx="8870449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995" y="800398"/>
            <a:ext cx="6693988" cy="829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888" y="1436312"/>
            <a:ext cx="11973582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159" cy="6648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3940" y="941685"/>
            <a:ext cx="7705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Cô bé đã thể hiện tình yêu lao động như thế nào? Những việc làm của cô bé đã đem lại điều gì?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1709" y="22008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 bé đã thể hiện tình yêu lao động bằng cách thường xuyên giúp mẹ làm việc nhà như: gấp quần áo giúp mẹ, lau tủ kệ giúp mẹ. Những việc làm của cô bé khiến mẹ rất vui và hạnh phúc. 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669" y="3081981"/>
            <a:ext cx="371888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70"/>
            <a:ext cx="12113443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985" y="313455"/>
            <a:ext cx="6748857" cy="1121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3014" y="585976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Theo em, vì sao phải yêu lao động?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2676938" y="2113117"/>
            <a:ext cx="5942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- Lao động giúp ta khỏe mạnh và năng nổ hơn.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76938" y="2843990"/>
            <a:ext cx="6328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+mj-lt"/>
              </a:rPr>
              <a:t>- Lao động tạo ra của cải vật chất nhằm thỏa mãn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6985" y="3497697"/>
            <a:ext cx="5277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nhu cầu vật chất, tinh thần của con người.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37280" y="4151404"/>
            <a:ext cx="631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Lao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8384" y="4805111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Lao động giúp chất lượng cuộc sống được cải thiện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7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4202" y="1121276"/>
            <a:ext cx="6992718" cy="602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820" y="344717"/>
            <a:ext cx="8157155" cy="192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4" y="2566797"/>
            <a:ext cx="746215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7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775" y="2131435"/>
            <a:ext cx="2414225" cy="4291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42"/>
            <a:ext cx="2316463" cy="4660836"/>
          </a:xfrm>
          <a:prstGeom prst="rect">
            <a:avLst/>
          </a:prstGeom>
        </p:spPr>
      </p:pic>
      <p:pic>
        <p:nvPicPr>
          <p:cNvPr id="6" name="图片 2" descr="图片包含 文字&#10;&#10;描述已自动生成">
            <a:extLst>
              <a:ext uri="{FF2B5EF4-FFF2-40B4-BE49-F238E27FC236}">
                <a16:creationId xmlns:a16="http://schemas.microsoft.com/office/drawing/2014/main" id="{098829A5-897D-4AA1-B858-D8D72331CC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171" y="885141"/>
            <a:ext cx="9571530" cy="597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916" y="3489259"/>
            <a:ext cx="7834039" cy="2566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943" y="2590430"/>
            <a:ext cx="12193057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775"/>
            <a:ext cx="12066309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376" y="2590430"/>
            <a:ext cx="12193057" cy="426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0783"/>
            <a:ext cx="11479232" cy="2188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819" y="319353"/>
            <a:ext cx="1800519" cy="1434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4648" y="2524027"/>
            <a:ext cx="190211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91784" y="104775"/>
            <a:ext cx="12000216" cy="3493213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latin typeface="+mj-lt"/>
              </a:rPr>
              <a:t>BÀI 3: YÊU LAO ĐỘNG</a:t>
            </a:r>
          </a:p>
          <a:p>
            <a:pPr algn="ctr"/>
            <a:r>
              <a:rPr lang="vi-VN" dirty="0"/>
              <a:t>TIẾT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920" y="0"/>
            <a:ext cx="1560711" cy="1560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388" y="3441842"/>
            <a:ext cx="4017612" cy="34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946" y="423411"/>
            <a:ext cx="5858764" cy="87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50" y="1472014"/>
            <a:ext cx="11345639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04775"/>
            <a:ext cx="12000322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1" y="2485655"/>
            <a:ext cx="12193057" cy="4267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3208" y="902544"/>
            <a:ext cx="3042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思源黑体 CN Bold" panose="020B0800000000000000" pitchFamily="34" charset="-122"/>
                <a:sym typeface="+mn-ea"/>
              </a:rPr>
              <a:t>Hoạt động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679" y="1992260"/>
            <a:ext cx="8596105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85655"/>
            <a:ext cx="12193057" cy="4267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141" y="149068"/>
            <a:ext cx="6565961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85" y="149068"/>
            <a:ext cx="6291617" cy="1176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139" y="1918898"/>
            <a:ext cx="4593614" cy="3991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985" y="1930162"/>
            <a:ext cx="5269582" cy="4046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7471" y="1390848"/>
            <a:ext cx="659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Hãy nêu thêm các biểu hiện khác của lao động mà em biết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8139" y="5643283"/>
            <a:ext cx="4345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+mj-lt"/>
              </a:rPr>
              <a:t>Tự giác nhận lau bảng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3985" y="4859222"/>
            <a:ext cx="4028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Bạn nữ đang say sưa, ngâm nga từng câu hát chăm sóc vườn rau.</a:t>
            </a:r>
          </a:p>
        </p:txBody>
      </p:sp>
    </p:spTree>
    <p:extLst>
      <p:ext uri="{BB962C8B-B14F-4D97-AF65-F5344CB8AC3E}">
        <p14:creationId xmlns:p14="http://schemas.microsoft.com/office/powerpoint/2010/main" val="17577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000322" cy="664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06" y="1913642"/>
            <a:ext cx="5052767" cy="4242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118" y="1913642"/>
            <a:ext cx="5533534" cy="4242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6368" y="2590430"/>
            <a:ext cx="12193057" cy="42675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5048" y="5509373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nữ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4123" y="5028307"/>
            <a:ext cx="398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xin mẹ để tham gia tổng vệ sinh đường làng cùng với mọi người</a:t>
            </a:r>
            <a:r>
              <a:rPr lang="vi-V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11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17" y="209550"/>
            <a:ext cx="12192000" cy="6648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47" y="613247"/>
            <a:ext cx="6809822" cy="1408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989" y="3375056"/>
            <a:ext cx="3718882" cy="356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401" y="3639033"/>
            <a:ext cx="2310584" cy="32189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5072" y="85807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Hãy nêu thêm các biểu hiện khác của yêu lao động mà em biết.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786" y="2478230"/>
            <a:ext cx="6858594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235</Words>
  <Application>Microsoft Macintosh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anh</dc:creator>
  <cp:lastModifiedBy>Nguyễn Hồng Nhật</cp:lastModifiedBy>
  <cp:revision>17</cp:revision>
  <dcterms:created xsi:type="dcterms:W3CDTF">2023-10-23T08:45:11Z</dcterms:created>
  <dcterms:modified xsi:type="dcterms:W3CDTF">2024-11-22T11:51:05Z</dcterms:modified>
</cp:coreProperties>
</file>