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268-485F-4B6D-91A3-200967DF125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0BE-D993-4EC2-9049-649B9B7E2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3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268-485F-4B6D-91A3-200967DF125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0BE-D993-4EC2-9049-649B9B7E2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9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268-485F-4B6D-91A3-200967DF125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0BE-D993-4EC2-9049-649B9B7E2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6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268-485F-4B6D-91A3-200967DF125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0BE-D993-4EC2-9049-649B9B7E2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268-485F-4B6D-91A3-200967DF125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0BE-D993-4EC2-9049-649B9B7E2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5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268-485F-4B6D-91A3-200967DF125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0BE-D993-4EC2-9049-649B9B7E2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9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268-485F-4B6D-91A3-200967DF125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0BE-D993-4EC2-9049-649B9B7E2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268-485F-4B6D-91A3-200967DF125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0BE-D993-4EC2-9049-649B9B7E2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6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268-485F-4B6D-91A3-200967DF125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0BE-D993-4EC2-9049-649B9B7E2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0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268-485F-4B6D-91A3-200967DF125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0BE-D993-4EC2-9049-649B9B7E2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268-485F-4B6D-91A3-200967DF125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0BE-D993-4EC2-9049-649B9B7E2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B268-485F-4B6D-91A3-200967DF125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90BE-D993-4EC2-9049-649B9B7E2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38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61577" y="1896273"/>
            <a:ext cx="53463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Chiếc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túi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xinh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14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63" y="0"/>
            <a:ext cx="6815546" cy="681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0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2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4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624" y="0"/>
            <a:ext cx="7445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4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08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8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2</cp:revision>
  <dcterms:created xsi:type="dcterms:W3CDTF">2022-11-06T22:41:21Z</dcterms:created>
  <dcterms:modified xsi:type="dcterms:W3CDTF">2022-11-06T22:42:30Z</dcterms:modified>
</cp:coreProperties>
</file>