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1" r:id="rId4"/>
    <p:sldId id="256" r:id="rId5"/>
    <p:sldId id="282" r:id="rId6"/>
    <p:sldId id="258" r:id="rId7"/>
    <p:sldId id="259" r:id="rId8"/>
    <p:sldId id="261" r:id="rId9"/>
    <p:sldId id="277" r:id="rId10"/>
    <p:sldId id="262" r:id="rId11"/>
    <p:sldId id="273" r:id="rId12"/>
    <p:sldId id="264" r:id="rId13"/>
    <p:sldId id="276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6085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0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3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1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5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7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0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5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7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7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9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EBD1-1724-4A33-B424-696A334A81AE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7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wmf"/><Relationship Id="rId5" Type="http://schemas.openxmlformats.org/officeDocument/2006/relationships/image" Target="../media/image14.pn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chuyen de day mi thuat 4\4923cb0c_3913824753d2245abf6_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0" y="0"/>
            <a:ext cx="9525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1600200" y="1981200"/>
            <a:ext cx="5765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 </a:t>
            </a:r>
            <a:r>
              <a:rPr lang="en-US" sz="7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2860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488602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99"/>
                </a:solidFill>
              </a:rPr>
              <a:t>Hoạt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động</a:t>
            </a:r>
            <a:r>
              <a:rPr lang="en-US" sz="3600" b="1" dirty="0" smtClean="0">
                <a:solidFill>
                  <a:srgbClr val="000099"/>
                </a:solidFill>
              </a:rPr>
              <a:t> 2: </a:t>
            </a:r>
            <a:r>
              <a:rPr lang="en-US" sz="3600" b="1" dirty="0" err="1" smtClean="0">
                <a:solidFill>
                  <a:srgbClr val="000099"/>
                </a:solidFill>
              </a:rPr>
              <a:t>Cách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thực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hiện</a:t>
            </a:r>
            <a:r>
              <a:rPr lang="en-US" sz="3600" b="1" dirty="0" smtClean="0">
                <a:solidFill>
                  <a:srgbClr val="000099"/>
                </a:solidFill>
              </a:rPr>
              <a:t> (</a:t>
            </a:r>
            <a:r>
              <a:rPr lang="en-US" sz="3600" b="1" dirty="0" err="1" smtClean="0">
                <a:solidFill>
                  <a:srgbClr val="000099"/>
                </a:solidFill>
              </a:rPr>
              <a:t>vẽ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hình</a:t>
            </a:r>
            <a:r>
              <a:rPr lang="en-US" sz="3600" b="1" dirty="0" smtClean="0">
                <a:solidFill>
                  <a:srgbClr val="000099"/>
                </a:solidFill>
              </a:rPr>
              <a:t>)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20782" y="1471134"/>
            <a:ext cx="9123218" cy="462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ctr" eaLnBrk="1" hangingPunct="1">
              <a:spcBef>
                <a:spcPct val="20000"/>
              </a:spcBef>
            </a:pP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endParaRPr lang="en-US" sz="44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ctr" eaLnBrk="1" hangingPunct="1">
              <a:spcBef>
                <a:spcPct val="20000"/>
              </a:spcBef>
            </a:pPr>
            <a:endParaRPr lang="en-US" sz="36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dáng,đặc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mẫu,tay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đâu,tay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đó.Mắt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giấy,tay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trí,có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dọc,chiều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742950" lvl="1" indent="-285750" algn="ctr" eaLnBrk="1" hangingPunct="1">
              <a:spcBef>
                <a:spcPct val="20000"/>
              </a:spcBef>
            </a:pPr>
            <a:endParaRPr lang="en-US" sz="36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2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66738" y="457200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khảo</a:t>
            </a:r>
            <a:endParaRPr lang="en-US" dirty="0"/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381000" y="594360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15025" r="11194" b="13731"/>
          <a:stretch>
            <a:fillRect/>
          </a:stretch>
        </p:blipFill>
        <p:spPr bwMode="auto">
          <a:xfrm>
            <a:off x="76201" y="1752600"/>
            <a:ext cx="4800600" cy="463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t="9851" r="9554" b="20497"/>
          <a:stretch>
            <a:fillRect/>
          </a:stretch>
        </p:blipFill>
        <p:spPr bwMode="auto">
          <a:xfrm>
            <a:off x="5029200" y="1752600"/>
            <a:ext cx="400728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62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1544" y="520005"/>
            <a:ext cx="59808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99"/>
                </a:solidFill>
              </a:rPr>
              <a:t>Hoạt</a:t>
            </a:r>
            <a:r>
              <a:rPr lang="en-US" sz="4000" b="1" dirty="0" smtClean="0">
                <a:solidFill>
                  <a:srgbClr val="000099"/>
                </a:solidFill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</a:rPr>
              <a:t>động</a:t>
            </a:r>
            <a:r>
              <a:rPr lang="en-US" sz="4000" b="1" dirty="0" smtClean="0">
                <a:solidFill>
                  <a:srgbClr val="000099"/>
                </a:solidFill>
              </a:rPr>
              <a:t> 3: </a:t>
            </a:r>
            <a:r>
              <a:rPr lang="en-US" sz="4000" b="1" dirty="0" err="1" smtClean="0">
                <a:solidFill>
                  <a:srgbClr val="000099"/>
                </a:solidFill>
              </a:rPr>
              <a:t>Thực</a:t>
            </a:r>
            <a:r>
              <a:rPr lang="en-US" sz="4000" b="1" dirty="0" smtClean="0">
                <a:solidFill>
                  <a:srgbClr val="000099"/>
                </a:solidFill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</a:rPr>
              <a:t>hành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0821" y="1530275"/>
            <a:ext cx="888317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mẫu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dáng</a:t>
            </a:r>
            <a:r>
              <a:rPr lang="en-US" dirty="0" smtClean="0"/>
              <a:t>,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nét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mẫu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20 </a:t>
            </a:r>
            <a:r>
              <a:rPr lang="en-US" dirty="0" err="1" smtClean="0"/>
              <a:t>phút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Lycayxanh-Dangcapnhat_fq2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10400" y="5410200"/>
            <a:ext cx="609600" cy="609600"/>
          </a:xfrm>
          <a:prstGeom prst="rect">
            <a:avLst/>
          </a:prstGeom>
        </p:spPr>
      </p:pic>
      <p:pic>
        <p:nvPicPr>
          <p:cNvPr id="12" name="Picture 9" descr="BOYWRI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5" y="3581401"/>
            <a:ext cx="4284332" cy="30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en-US" dirty="0"/>
              <a:t>              </a:t>
            </a:r>
            <a:endParaRPr lang="en-US" b="1" dirty="0">
              <a:effectLst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752600" y="0"/>
            <a:ext cx="5715000" cy="2286000"/>
          </a:xfrm>
          <a:prstGeom prst="horizontalScroll">
            <a:avLst>
              <a:gd name="adj" fmla="val 1907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80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en-US" sz="4800">
              <a:latin typeface="Arial Black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438400" y="762000"/>
            <a:ext cx="403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2671645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434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34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WordArt 19"/>
          <p:cNvSpPr>
            <a:spLocks noChangeArrowheads="1" noChangeShapeType="1" noTextEdit="1"/>
          </p:cNvSpPr>
          <p:nvPr/>
        </p:nvSpPr>
        <p:spPr bwMode="auto">
          <a:xfrm>
            <a:off x="381000" y="914400"/>
            <a:ext cx="8458200" cy="195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Kính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chaøo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quyù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thaày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coâ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,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taïm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bieät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caùc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em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hoïc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sinh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VNI-Times"/>
            </a:endParaRPr>
          </a:p>
        </p:txBody>
      </p:sp>
      <p:pic>
        <p:nvPicPr>
          <p:cNvPr id="27" name="Picture 25" descr="Firewrk5"/>
          <p:cNvPicPr>
            <a:picLocks noChangeAspect="1" noChangeArrowheads="1"/>
          </p:cNvPicPr>
          <p:nvPr/>
        </p:nvPicPr>
        <p:blipFill>
          <a:blip r:embed="rId3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2087563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Firewrk5"/>
          <p:cNvPicPr>
            <a:picLocks noChangeAspect="1" noChangeArrowheads="1"/>
          </p:cNvPicPr>
          <p:nvPr/>
        </p:nvPicPr>
        <p:blipFill>
          <a:blip r:embed="rId3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2087563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7" descr="Firewrk5"/>
          <p:cNvPicPr>
            <a:picLocks noChangeAspect="1" noChangeArrowheads="1"/>
          </p:cNvPicPr>
          <p:nvPr/>
        </p:nvPicPr>
        <p:blipFill>
          <a:blip r:embed="rId3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2087563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8" descr="Firewrk5"/>
          <p:cNvPicPr>
            <a:picLocks noChangeAspect="1" noChangeArrowheads="1"/>
          </p:cNvPicPr>
          <p:nvPr/>
        </p:nvPicPr>
        <p:blipFill>
          <a:blip r:embed="rId3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2087563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86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j0424466">
            <a:hlinkClick r:id="" action="ppaction://noaction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35413"/>
            <a:ext cx="28956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4"/>
          <p:cNvSpPr>
            <a:spLocks noChangeArrowheads="1"/>
          </p:cNvSpPr>
          <p:nvPr/>
        </p:nvSpPr>
        <p:spPr bwMode="auto">
          <a:xfrm>
            <a:off x="1619250" y="1219200"/>
            <a:ext cx="5791200" cy="2819400"/>
          </a:xfrm>
          <a:prstGeom prst="cloudCallout">
            <a:avLst>
              <a:gd name="adj1" fmla="val -8222"/>
              <a:gd name="adj2" fmla="val -240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33400" y="533400"/>
            <a:ext cx="2149475" cy="369332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871128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7772400" cy="72008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</a:t>
            </a:r>
            <a:r>
              <a:rPr lang="en-US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lật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hình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 t="11510" r="18408" b="7977"/>
          <a:stretch>
            <a:fillRect/>
          </a:stretch>
        </p:blipFill>
        <p:spPr bwMode="auto">
          <a:xfrm>
            <a:off x="107504" y="980729"/>
            <a:ext cx="891267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953020"/>
            <a:ext cx="4456335" cy="21602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Màu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vàng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cộng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với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màu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đỏ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được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màu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gì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3076" y="964923"/>
            <a:ext cx="4456335" cy="21602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Màu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nào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sau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đây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màu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nóng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3125163"/>
            <a:ext cx="4456335" cy="21602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Màu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nào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sau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đây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màu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lạnh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3076" y="3137066"/>
            <a:ext cx="4456335" cy="21602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Có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bao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nhiêu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bước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vẽ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tranh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959212"/>
            <a:ext cx="4456335" cy="21602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07756" y="969970"/>
            <a:ext cx="4456335" cy="21602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7036" y="3140968"/>
            <a:ext cx="4456335" cy="21602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11079" y="3140968"/>
            <a:ext cx="4456335" cy="21602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1"/>
          <p:cNvSpPr/>
          <p:nvPr/>
        </p:nvSpPr>
        <p:spPr>
          <a:xfrm>
            <a:off x="127036" y="980729"/>
            <a:ext cx="484524" cy="50405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O2"/>
          <p:cNvSpPr/>
          <p:nvPr/>
        </p:nvSpPr>
        <p:spPr>
          <a:xfrm>
            <a:off x="8460432" y="929072"/>
            <a:ext cx="484524" cy="50405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5" name="O3"/>
          <p:cNvSpPr/>
          <p:nvPr/>
        </p:nvSpPr>
        <p:spPr>
          <a:xfrm>
            <a:off x="107504" y="3162683"/>
            <a:ext cx="484524" cy="50405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6" name="O4"/>
          <p:cNvSpPr/>
          <p:nvPr/>
        </p:nvSpPr>
        <p:spPr>
          <a:xfrm>
            <a:off x="8582890" y="3162683"/>
            <a:ext cx="484524" cy="50405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7" name="D1"/>
          <p:cNvSpPr txBox="1">
            <a:spLocks/>
          </p:cNvSpPr>
          <p:nvPr/>
        </p:nvSpPr>
        <p:spPr>
          <a:xfrm>
            <a:off x="467544" y="6453336"/>
            <a:ext cx="108012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  A.3</a:t>
            </a:r>
            <a:endParaRPr lang="en-US" sz="2400" dirty="0"/>
          </a:p>
        </p:txBody>
      </p:sp>
      <p:sp>
        <p:nvSpPr>
          <p:cNvPr id="18" name="C1"/>
          <p:cNvSpPr txBox="1">
            <a:spLocks/>
          </p:cNvSpPr>
          <p:nvPr/>
        </p:nvSpPr>
        <p:spPr>
          <a:xfrm>
            <a:off x="467544" y="6163363"/>
            <a:ext cx="108012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  </a:t>
            </a:r>
            <a:r>
              <a:rPr lang="en-US" sz="2400" dirty="0" err="1" smtClean="0"/>
              <a:t>A.Lục</a:t>
            </a:r>
            <a:endParaRPr lang="en-US" sz="2400" dirty="0"/>
          </a:p>
        </p:txBody>
      </p:sp>
      <p:sp>
        <p:nvSpPr>
          <p:cNvPr id="19" name="B1"/>
          <p:cNvSpPr txBox="1">
            <a:spLocks/>
          </p:cNvSpPr>
          <p:nvPr/>
        </p:nvSpPr>
        <p:spPr>
          <a:xfrm>
            <a:off x="467544" y="5805264"/>
            <a:ext cx="108012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  </a:t>
            </a:r>
            <a:r>
              <a:rPr lang="en-US" sz="2400" dirty="0" err="1" smtClean="0"/>
              <a:t>A.Đỏ</a:t>
            </a:r>
            <a:endParaRPr lang="en-US" sz="2400" dirty="0"/>
          </a:p>
        </p:txBody>
      </p:sp>
      <p:sp>
        <p:nvSpPr>
          <p:cNvPr id="20" name="A1"/>
          <p:cNvSpPr txBox="1">
            <a:spLocks/>
          </p:cNvSpPr>
          <p:nvPr/>
        </p:nvSpPr>
        <p:spPr>
          <a:xfrm>
            <a:off x="467544" y="5445224"/>
            <a:ext cx="108012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/>
              <a:t>A.Cam</a:t>
            </a:r>
            <a:endParaRPr lang="en-US" sz="2400" dirty="0"/>
          </a:p>
        </p:txBody>
      </p:sp>
      <p:sp>
        <p:nvSpPr>
          <p:cNvPr id="21" name="D3"/>
          <p:cNvSpPr txBox="1">
            <a:spLocks/>
          </p:cNvSpPr>
          <p:nvPr/>
        </p:nvSpPr>
        <p:spPr>
          <a:xfrm>
            <a:off x="4788024" y="6453336"/>
            <a:ext cx="26642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C.5                        D. 6</a:t>
            </a:r>
            <a:endParaRPr lang="en-US" sz="2400" dirty="0"/>
          </a:p>
        </p:txBody>
      </p:sp>
      <p:sp>
        <p:nvSpPr>
          <p:cNvPr id="22" name="C2"/>
          <p:cNvSpPr txBox="1">
            <a:spLocks/>
          </p:cNvSpPr>
          <p:nvPr/>
        </p:nvSpPr>
        <p:spPr>
          <a:xfrm>
            <a:off x="2483768" y="6163363"/>
            <a:ext cx="512265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 smtClean="0"/>
              <a:t>B.Nâu</a:t>
            </a:r>
            <a:r>
              <a:rPr lang="en-US" sz="2400" dirty="0" smtClean="0"/>
              <a:t>                             C. </a:t>
            </a:r>
            <a:r>
              <a:rPr lang="en-US" sz="2400" dirty="0" err="1" smtClean="0"/>
              <a:t>Vàng</a:t>
            </a:r>
            <a:r>
              <a:rPr lang="en-US" sz="2400" dirty="0" smtClean="0"/>
              <a:t>                       D. </a:t>
            </a:r>
            <a:r>
              <a:rPr lang="en-US" sz="2400" dirty="0" err="1" smtClean="0"/>
              <a:t>Hồng</a:t>
            </a:r>
            <a:endParaRPr lang="en-US" sz="2400" dirty="0"/>
          </a:p>
        </p:txBody>
      </p:sp>
      <p:sp>
        <p:nvSpPr>
          <p:cNvPr id="23" name="B2"/>
          <p:cNvSpPr txBox="1">
            <a:spLocks/>
          </p:cNvSpPr>
          <p:nvPr/>
        </p:nvSpPr>
        <p:spPr>
          <a:xfrm>
            <a:off x="2483768" y="5805264"/>
            <a:ext cx="532859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 smtClean="0"/>
              <a:t>B.Tím</a:t>
            </a:r>
            <a:r>
              <a:rPr lang="en-US" sz="2400" dirty="0" smtClean="0"/>
              <a:t>                           C. </a:t>
            </a:r>
            <a:r>
              <a:rPr lang="en-US" sz="2400" dirty="0" err="1" smtClean="0"/>
              <a:t>Lục</a:t>
            </a:r>
            <a:r>
              <a:rPr lang="en-US" sz="2400" dirty="0" smtClean="0"/>
              <a:t>                     D. </a:t>
            </a:r>
            <a:r>
              <a:rPr lang="en-US" sz="2400" dirty="0" err="1" smtClean="0"/>
              <a:t>Trắng</a:t>
            </a:r>
            <a:endParaRPr lang="en-US" sz="2400" dirty="0"/>
          </a:p>
        </p:txBody>
      </p:sp>
      <p:sp>
        <p:nvSpPr>
          <p:cNvPr id="24" name="A2"/>
          <p:cNvSpPr txBox="1">
            <a:spLocks/>
          </p:cNvSpPr>
          <p:nvPr/>
        </p:nvSpPr>
        <p:spPr>
          <a:xfrm>
            <a:off x="2483768" y="5445224"/>
            <a:ext cx="512265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 smtClean="0"/>
              <a:t>B.Đỏ</a:t>
            </a:r>
            <a:r>
              <a:rPr lang="en-US" sz="2400" dirty="0" smtClean="0"/>
              <a:t>                            C. </a:t>
            </a:r>
            <a:r>
              <a:rPr lang="en-US" sz="2400" dirty="0" err="1" smtClean="0"/>
              <a:t>Xanh</a:t>
            </a:r>
            <a:r>
              <a:rPr lang="en-US" sz="2400" dirty="0" smtClean="0"/>
              <a:t>                   D. </a:t>
            </a:r>
            <a:r>
              <a:rPr lang="en-US" sz="2400" dirty="0" err="1" smtClean="0"/>
              <a:t>Tím</a:t>
            </a:r>
            <a:endParaRPr lang="en-US" sz="2400" dirty="0"/>
          </a:p>
        </p:txBody>
      </p:sp>
      <p:sp>
        <p:nvSpPr>
          <p:cNvPr id="33" name="DUNG"/>
          <p:cNvSpPr/>
          <p:nvPr/>
        </p:nvSpPr>
        <p:spPr>
          <a:xfrm>
            <a:off x="7956376" y="5517406"/>
            <a:ext cx="1111038" cy="79191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ĐÚNG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SAI"/>
          <p:cNvSpPr/>
          <p:nvPr/>
        </p:nvSpPr>
        <p:spPr>
          <a:xfrm>
            <a:off x="7955980" y="5517406"/>
            <a:ext cx="1111038" cy="79191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D2"/>
          <p:cNvSpPr txBox="1">
            <a:spLocks/>
          </p:cNvSpPr>
          <p:nvPr/>
        </p:nvSpPr>
        <p:spPr>
          <a:xfrm>
            <a:off x="2409347" y="6453336"/>
            <a:ext cx="108012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  B.4</a:t>
            </a:r>
            <a:endParaRPr lang="en-US" sz="2400" dirty="0"/>
          </a:p>
        </p:txBody>
      </p:sp>
      <p:pic>
        <p:nvPicPr>
          <p:cNvPr id="40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243408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D3"/>
          <p:cNvSpPr txBox="1">
            <a:spLocks/>
          </p:cNvSpPr>
          <p:nvPr/>
        </p:nvSpPr>
        <p:spPr>
          <a:xfrm>
            <a:off x="1580619" y="6152589"/>
            <a:ext cx="41764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Tranh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tĩnh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vật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038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xit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1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4" presetClass="exit" presetSubtype="1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xit" presetSubtype="1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4" presetClass="exit" presetSubtype="1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500"/>
                            </p:stCondLst>
                            <p:childTnLst>
                              <p:par>
                                <p:cTn id="1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500"/>
                            </p:stCondLst>
                            <p:childTnLst>
                              <p:par>
                                <p:cTn id="160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500"/>
                            </p:stCondLst>
                            <p:childTnLst>
                              <p:par>
                                <p:cTn id="168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000"/>
                            </p:stCondLst>
                            <p:childTnLst>
                              <p:par>
                                <p:cTn id="172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500"/>
                            </p:stCondLst>
                            <p:childTnLst>
                              <p:par>
                                <p:cTn id="176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000"/>
                            </p:stCondLst>
                            <p:childTnLst>
                              <p:par>
                                <p:cTn id="180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500"/>
                            </p:stCondLst>
                            <p:childTnLst>
                              <p:par>
                                <p:cTn id="18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500"/>
                            </p:stCondLst>
                            <p:childTnLst>
                              <p:par>
                                <p:cTn id="1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ntr" presetSubtype="16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4" grpId="6" animBg="1"/>
      <p:bldP spid="34" grpId="7" animBg="1"/>
      <p:bldP spid="39" grpId="0"/>
      <p:bldP spid="39" grpId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643424" y="1600200"/>
            <a:ext cx="8122696" cy="40386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11</a:t>
            </a:r>
          </a:p>
          <a:p>
            <a:pPr algn="ctr"/>
            <a:r>
              <a:rPr lang="en-US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71133" y="533400"/>
            <a:ext cx="74814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 THUẬT LỚP 5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762000"/>
            <a:ext cx="7772400" cy="5257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066800" y="990243"/>
            <a:ext cx="73914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ln w="1905">
                  <a:solidFill>
                    <a:srgbClr val="FFFF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ln w="1905">
                  <a:solidFill>
                    <a:srgbClr val="FFFF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>
                  <a:solidFill>
                    <a:srgbClr val="FFFF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 smtClean="0">
                <a:ln w="1905">
                  <a:solidFill>
                    <a:srgbClr val="FFFF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>
                  <a:solidFill>
                    <a:srgbClr val="FFFF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n w="1905">
                  <a:solidFill>
                    <a:srgbClr val="FFFF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>
                  <a:solidFill>
                    <a:srgbClr val="FFFF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dirty="0" smtClean="0">
              <a:ln w="1905">
                <a:solidFill>
                  <a:srgbClr val="FFFF0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22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273858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99"/>
                </a:solidFill>
              </a:rPr>
              <a:t>Hoạt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động</a:t>
            </a:r>
            <a:r>
              <a:rPr lang="en-US" sz="2400" b="1" dirty="0" smtClean="0">
                <a:solidFill>
                  <a:srgbClr val="000099"/>
                </a:solidFill>
              </a:rPr>
              <a:t> 1</a:t>
            </a:r>
            <a:r>
              <a:rPr lang="en-US" sz="2400" b="1" dirty="0">
                <a:solidFill>
                  <a:srgbClr val="000099"/>
                </a:solidFill>
              </a:rPr>
              <a:t>. </a:t>
            </a:r>
            <a:r>
              <a:rPr lang="en-US" sz="2400" b="1" dirty="0" err="1" smtClean="0">
                <a:solidFill>
                  <a:srgbClr val="000099"/>
                </a:solidFill>
              </a:rPr>
              <a:t>Tìm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hiểu</a:t>
            </a:r>
            <a:r>
              <a:rPr lang="en-US" sz="2400" b="1" dirty="0" smtClean="0">
                <a:solidFill>
                  <a:srgbClr val="000099"/>
                </a:solidFill>
              </a:rPr>
              <a:t>: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28600" y="990600"/>
            <a:ext cx="8458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 </a:t>
            </a:r>
            <a:r>
              <a:rPr lang="en-US" sz="2000" dirty="0" smtClean="0"/>
              <a:t>-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sát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thảo</a:t>
            </a:r>
            <a:r>
              <a:rPr lang="en-US" sz="2000" dirty="0" smtClean="0"/>
              <a:t> </a:t>
            </a:r>
            <a:r>
              <a:rPr lang="en-US" sz="2000" dirty="0" err="1" smtClean="0"/>
              <a:t>luận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hiểu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tĩnh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: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+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tranh</a:t>
            </a:r>
            <a:r>
              <a:rPr lang="en-US" sz="2000" dirty="0" smtClean="0"/>
              <a:t>?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+ </a:t>
            </a:r>
            <a:r>
              <a:rPr lang="en-US" sz="2000" dirty="0" err="1" smtClean="0"/>
              <a:t>Hình</a:t>
            </a:r>
            <a:r>
              <a:rPr lang="en-US" sz="2000" dirty="0" smtClean="0"/>
              <a:t>, </a:t>
            </a:r>
            <a:r>
              <a:rPr lang="en-US" sz="2000" dirty="0" err="1" smtClean="0"/>
              <a:t>mảng</a:t>
            </a:r>
            <a:r>
              <a:rPr lang="en-US" sz="2000" dirty="0" smtClean="0"/>
              <a:t>,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nét</a:t>
            </a:r>
            <a:r>
              <a:rPr lang="en-US" sz="2000" dirty="0" smtClean="0"/>
              <a:t>,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,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sắc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bức</a:t>
            </a:r>
            <a:r>
              <a:rPr lang="en-US" sz="2000" dirty="0" smtClean="0"/>
              <a:t> </a:t>
            </a:r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thế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?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0" t="12215" r="23582" b="11862"/>
          <a:stretch>
            <a:fillRect/>
          </a:stretch>
        </p:blipFill>
        <p:spPr bwMode="auto">
          <a:xfrm>
            <a:off x="150813" y="3000003"/>
            <a:ext cx="456565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 t="11510" r="18408" b="7977"/>
          <a:stretch>
            <a:fillRect/>
          </a:stretch>
        </p:blipFill>
        <p:spPr bwMode="auto">
          <a:xfrm>
            <a:off x="4833361" y="3006930"/>
            <a:ext cx="4303712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81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0" y="462914"/>
            <a:ext cx="891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/>
              <a:t>     -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sắp</a:t>
            </a:r>
            <a:r>
              <a:rPr lang="en-US" sz="3200" dirty="0" smtClean="0"/>
              <a:t> </a:t>
            </a:r>
            <a:r>
              <a:rPr lang="en-US" sz="3200" dirty="0" err="1" smtClean="0"/>
              <a:t>xếp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ảnh</a:t>
            </a:r>
            <a:r>
              <a:rPr lang="en-US" sz="3200" dirty="0" smtClean="0"/>
              <a:t>, </a:t>
            </a:r>
            <a:r>
              <a:rPr lang="en-US" sz="3200" dirty="0" err="1" smtClean="0"/>
              <a:t>tạo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, </a:t>
            </a:r>
            <a:r>
              <a:rPr lang="en-US" sz="3200" dirty="0" err="1" smtClean="0"/>
              <a:t>vẽ</a:t>
            </a:r>
            <a:r>
              <a:rPr lang="en-US" sz="3200" dirty="0" smtClean="0"/>
              <a:t> </a:t>
            </a:r>
            <a:r>
              <a:rPr lang="en-US" sz="3200" dirty="0" err="1" smtClean="0"/>
              <a:t>màu</a:t>
            </a:r>
            <a:r>
              <a:rPr lang="en-US" sz="3200" dirty="0" smtClean="0"/>
              <a:t> qua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tranh</a:t>
            </a:r>
            <a:r>
              <a:rPr lang="en-US" sz="3200" dirty="0" smtClean="0"/>
              <a:t> </a:t>
            </a:r>
            <a:r>
              <a:rPr lang="en-US" sz="3200" dirty="0" err="1" smtClean="0"/>
              <a:t>vẽ</a:t>
            </a:r>
            <a:r>
              <a:rPr lang="en-US" sz="3200" dirty="0" smtClean="0"/>
              <a:t> </a:t>
            </a:r>
            <a:r>
              <a:rPr lang="en-US" sz="3200" dirty="0" err="1" smtClean="0"/>
              <a:t>biểu</a:t>
            </a:r>
            <a:r>
              <a:rPr lang="en-US" sz="3200" dirty="0" smtClean="0"/>
              <a:t> </a:t>
            </a:r>
            <a:r>
              <a:rPr lang="en-US" sz="3200" dirty="0" err="1" smtClean="0"/>
              <a:t>cảm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đồ</a:t>
            </a:r>
            <a:r>
              <a:rPr lang="en-US" sz="3200" dirty="0" smtClean="0"/>
              <a:t> </a:t>
            </a:r>
            <a:r>
              <a:rPr lang="en-US" sz="3200" dirty="0" err="1" smtClean="0"/>
              <a:t>vật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3" t="7161" r="25522" b="8089"/>
          <a:stretch>
            <a:fillRect/>
          </a:stretch>
        </p:blipFill>
        <p:spPr bwMode="auto">
          <a:xfrm>
            <a:off x="85319" y="1691925"/>
            <a:ext cx="4341978" cy="240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7" t="10867" r="18507" b="7558"/>
          <a:stretch>
            <a:fillRect/>
          </a:stretch>
        </p:blipFill>
        <p:spPr bwMode="auto">
          <a:xfrm>
            <a:off x="85318" y="4175218"/>
            <a:ext cx="4258081" cy="268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8" t="15820" r="8485" b="24628"/>
          <a:stretch>
            <a:fillRect/>
          </a:stretch>
        </p:blipFill>
        <p:spPr bwMode="auto">
          <a:xfrm>
            <a:off x="4457700" y="1669137"/>
            <a:ext cx="4647380" cy="518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5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8331" r="18608" b="17159"/>
          <a:stretch>
            <a:fillRect/>
          </a:stretch>
        </p:blipFill>
        <p:spPr bwMode="auto">
          <a:xfrm>
            <a:off x="215900" y="1752600"/>
            <a:ext cx="8686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5900" y="341292"/>
            <a:ext cx="8699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/>
              <a:t>-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,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,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qua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292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19980"/>
            <a:ext cx="8915400" cy="32664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416859" y="2219980"/>
            <a:ext cx="8077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err="1" smtClean="0"/>
              <a:t>Tranh</a:t>
            </a:r>
            <a:r>
              <a:rPr lang="en-US" sz="3600" dirty="0" smtClean="0"/>
              <a:t> </a:t>
            </a:r>
            <a:r>
              <a:rPr lang="en-US" sz="3600" dirty="0" err="1" smtClean="0"/>
              <a:t>biểu</a:t>
            </a:r>
            <a:r>
              <a:rPr lang="en-US" sz="3600" dirty="0" smtClean="0"/>
              <a:t> </a:t>
            </a:r>
            <a:r>
              <a:rPr lang="en-US" sz="3600" dirty="0" err="1" smtClean="0"/>
              <a:t>cảm</a:t>
            </a:r>
            <a:r>
              <a:rPr lang="en-US" sz="3600" dirty="0" smtClean="0"/>
              <a:t> </a:t>
            </a:r>
            <a:r>
              <a:rPr lang="en-US" sz="3600" dirty="0" err="1" smtClean="0"/>
              <a:t>đồ</a:t>
            </a:r>
            <a:r>
              <a:rPr lang="en-US" sz="3600" dirty="0" smtClean="0"/>
              <a:t> </a:t>
            </a:r>
            <a:r>
              <a:rPr lang="en-US" sz="3600" dirty="0" err="1" smtClean="0"/>
              <a:t>vật</a:t>
            </a:r>
            <a:r>
              <a:rPr lang="en-US" sz="3600" dirty="0" smtClean="0"/>
              <a:t> </a:t>
            </a:r>
            <a:r>
              <a:rPr lang="en-US" sz="3600" dirty="0" err="1" smtClean="0"/>
              <a:t>diễn</a:t>
            </a:r>
            <a:r>
              <a:rPr lang="en-US" sz="3600" dirty="0" smtClean="0"/>
              <a:t> </a:t>
            </a:r>
            <a:r>
              <a:rPr lang="en-US" sz="3600" dirty="0" err="1" smtClean="0"/>
              <a:t>tả</a:t>
            </a:r>
            <a:r>
              <a:rPr lang="en-US" sz="3600" dirty="0" smtClean="0"/>
              <a:t> </a:t>
            </a:r>
            <a:r>
              <a:rPr lang="en-US" sz="3600" dirty="0" err="1" smtClean="0"/>
              <a:t>cảm</a:t>
            </a:r>
            <a:r>
              <a:rPr lang="en-US" sz="3600" dirty="0" smtClean="0"/>
              <a:t> </a:t>
            </a:r>
            <a:r>
              <a:rPr lang="en-US" sz="3600" dirty="0" err="1" smtClean="0"/>
              <a:t>xúc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người</a:t>
            </a:r>
            <a:r>
              <a:rPr lang="en-US" sz="3600" dirty="0" smtClean="0"/>
              <a:t> </a:t>
            </a:r>
            <a:r>
              <a:rPr lang="en-US" sz="3600" dirty="0" err="1" smtClean="0"/>
              <a:t>vẽ</a:t>
            </a:r>
            <a:r>
              <a:rPr lang="en-US" sz="3600" dirty="0" smtClean="0"/>
              <a:t> </a:t>
            </a:r>
            <a:r>
              <a:rPr lang="en-US" sz="3600" dirty="0" err="1" smtClean="0"/>
              <a:t>thông</a:t>
            </a:r>
            <a:r>
              <a:rPr lang="en-US" sz="3600" dirty="0" smtClean="0"/>
              <a:t> qua </a:t>
            </a:r>
            <a:r>
              <a:rPr lang="en-US" sz="3600" dirty="0" err="1" smtClean="0"/>
              <a:t>đường</a:t>
            </a:r>
            <a:r>
              <a:rPr lang="en-US" sz="3600" dirty="0" smtClean="0"/>
              <a:t> </a:t>
            </a:r>
            <a:r>
              <a:rPr lang="en-US" sz="3600" dirty="0" err="1" smtClean="0"/>
              <a:t>nét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màu</a:t>
            </a:r>
            <a:r>
              <a:rPr lang="en-US" sz="3600" dirty="0" smtClean="0"/>
              <a:t> </a:t>
            </a:r>
            <a:r>
              <a:rPr lang="en-US" sz="3600" dirty="0" err="1" smtClean="0"/>
              <a:t>sắc</a:t>
            </a:r>
            <a:r>
              <a:rPr lang="en-US" sz="3600" dirty="0" smtClean="0"/>
              <a:t>.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đường</a:t>
            </a:r>
            <a:r>
              <a:rPr lang="en-US" sz="3600" dirty="0" smtClean="0"/>
              <a:t> </a:t>
            </a:r>
            <a:r>
              <a:rPr lang="en-US" sz="3600" dirty="0" err="1" smtClean="0"/>
              <a:t>nét</a:t>
            </a:r>
            <a:r>
              <a:rPr lang="en-US" sz="3600" dirty="0" smtClean="0"/>
              <a:t>, </a:t>
            </a:r>
            <a:r>
              <a:rPr lang="en-US" sz="3600" dirty="0" err="1" smtClean="0"/>
              <a:t>màu</a:t>
            </a:r>
            <a:r>
              <a:rPr lang="en-US" sz="3600" dirty="0" smtClean="0"/>
              <a:t> </a:t>
            </a:r>
            <a:r>
              <a:rPr lang="en-US" sz="3600" dirty="0" err="1" smtClean="0"/>
              <a:t>sắc</a:t>
            </a:r>
            <a:r>
              <a:rPr lang="en-US" sz="3600" dirty="0" smtClean="0"/>
              <a:t> </a:t>
            </a:r>
            <a:r>
              <a:rPr lang="en-US" sz="3600" dirty="0" err="1" smtClean="0"/>
              <a:t>được</a:t>
            </a:r>
            <a:r>
              <a:rPr lang="en-US" sz="3600" dirty="0" smtClean="0"/>
              <a:t> </a:t>
            </a:r>
            <a:r>
              <a:rPr lang="en-US" sz="3600" dirty="0" err="1" smtClean="0"/>
              <a:t>vẽ</a:t>
            </a:r>
            <a:r>
              <a:rPr lang="en-US" sz="3600" dirty="0" smtClean="0"/>
              <a:t> </a:t>
            </a:r>
            <a:r>
              <a:rPr lang="en-US" sz="3600" dirty="0" err="1" smtClean="0"/>
              <a:t>cách</a:t>
            </a:r>
            <a:r>
              <a:rPr lang="en-US" sz="3600" dirty="0" smtClean="0"/>
              <a:t> </a:t>
            </a:r>
            <a:r>
              <a:rPr lang="en-US" sz="3600" dirty="0" err="1" smtClean="0"/>
              <a:t>điệu</a:t>
            </a:r>
            <a:r>
              <a:rPr lang="en-US" sz="3600" dirty="0" smtClean="0"/>
              <a:t> </a:t>
            </a:r>
            <a:r>
              <a:rPr lang="en-US" sz="3600" dirty="0" err="1" smtClean="0"/>
              <a:t>theo</a:t>
            </a:r>
            <a:r>
              <a:rPr lang="en-US" sz="3600" dirty="0" smtClean="0"/>
              <a:t> </a:t>
            </a:r>
            <a:r>
              <a:rPr lang="en-US" sz="3600" dirty="0" err="1" smtClean="0"/>
              <a:t>cảm</a:t>
            </a:r>
            <a:r>
              <a:rPr lang="en-US" sz="3600" dirty="0" smtClean="0"/>
              <a:t> </a:t>
            </a:r>
            <a:r>
              <a:rPr lang="en-US" sz="3600" dirty="0" err="1" smtClean="0"/>
              <a:t>xúc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người</a:t>
            </a:r>
            <a:r>
              <a:rPr lang="en-US" sz="3600" dirty="0" smtClean="0"/>
              <a:t> </a:t>
            </a:r>
            <a:r>
              <a:rPr lang="en-US" sz="3600" dirty="0" err="1" smtClean="0"/>
              <a:t>vẽ</a:t>
            </a:r>
            <a:r>
              <a:rPr lang="en-US" sz="3600" dirty="0" smtClean="0"/>
              <a:t> </a:t>
            </a:r>
            <a:r>
              <a:rPr lang="en-US" sz="3600" dirty="0" err="1" smtClean="0"/>
              <a:t>tạo</a:t>
            </a:r>
            <a:r>
              <a:rPr lang="en-US" sz="3600" dirty="0" smtClean="0"/>
              <a:t> </a:t>
            </a:r>
            <a:r>
              <a:rPr lang="en-US" sz="3600" dirty="0" err="1" smtClean="0"/>
              <a:t>nên</a:t>
            </a:r>
            <a:r>
              <a:rPr lang="en-US" sz="3600" dirty="0" smtClean="0"/>
              <a:t> </a:t>
            </a:r>
            <a:r>
              <a:rPr lang="en-US" sz="3600" dirty="0" err="1" smtClean="0"/>
              <a:t>vẻ</a:t>
            </a:r>
            <a:r>
              <a:rPr lang="en-US" sz="3600" dirty="0" smtClean="0"/>
              <a:t> </a:t>
            </a:r>
            <a:r>
              <a:rPr lang="en-US" sz="3600" dirty="0" err="1" smtClean="0"/>
              <a:t>đẹp</a:t>
            </a:r>
            <a:r>
              <a:rPr lang="en-US" sz="3600" dirty="0" smtClean="0"/>
              <a:t> </a:t>
            </a:r>
            <a:r>
              <a:rPr lang="en-US" sz="3600" dirty="0" err="1" smtClean="0"/>
              <a:t>ấn</a:t>
            </a:r>
            <a:r>
              <a:rPr lang="en-US" sz="3600" dirty="0" smtClean="0"/>
              <a:t> </a:t>
            </a:r>
            <a:r>
              <a:rPr lang="en-US" sz="3600" dirty="0" err="1" smtClean="0"/>
              <a:t>tượng</a:t>
            </a:r>
            <a:r>
              <a:rPr lang="en-US" sz="3600" dirty="0" smtClean="0"/>
              <a:t> </a:t>
            </a:r>
            <a:r>
              <a:rPr lang="en-US" sz="3600" dirty="0" err="1" smtClean="0"/>
              <a:t>cho</a:t>
            </a:r>
            <a:r>
              <a:rPr lang="en-US" sz="3600" dirty="0" smtClean="0"/>
              <a:t> </a:t>
            </a:r>
            <a:r>
              <a:rPr lang="en-US" sz="3600" dirty="0" err="1" smtClean="0"/>
              <a:t>bức</a:t>
            </a:r>
            <a:r>
              <a:rPr lang="en-US" sz="3600" dirty="0" smtClean="0"/>
              <a:t> </a:t>
            </a:r>
            <a:r>
              <a:rPr lang="en-US" sz="3600" dirty="0" err="1" smtClean="0"/>
              <a:t>tranh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04800" y="1443312"/>
            <a:ext cx="2286000" cy="8655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97873" y="1570036"/>
            <a:ext cx="1943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</a:rPr>
              <a:t>Ghi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nhớ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3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531</Words>
  <Application>Microsoft Office PowerPoint</Application>
  <PresentationFormat>On-screen Show (4:3)</PresentationFormat>
  <Paragraphs>53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Khởi động: Trò chơi lật hình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LAPTOP</cp:lastModifiedBy>
  <cp:revision>68</cp:revision>
  <dcterms:created xsi:type="dcterms:W3CDTF">2016-10-25T11:11:14Z</dcterms:created>
  <dcterms:modified xsi:type="dcterms:W3CDTF">2021-04-13T14:12:29Z</dcterms:modified>
</cp:coreProperties>
</file>