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5" r:id="rId5"/>
    <p:sldId id="266" r:id="rId6"/>
    <p:sldId id="267" r:id="rId7"/>
    <p:sldId id="264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D0B7"/>
    <a:srgbClr val="F3D3B3"/>
    <a:srgbClr val="F5D8BA"/>
    <a:srgbClr val="F1D6BC"/>
    <a:srgbClr val="FFFFFF"/>
    <a:srgbClr val="F2D6BD"/>
    <a:srgbClr val="F7D2AD"/>
    <a:srgbClr val="ECD6C2"/>
    <a:srgbClr val="0000FF"/>
    <a:srgbClr val="97B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28F13E-8E4D-4370-891C-F7C3FEA5A7EE}" v="279" dt="2022-07-21T11:05:41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008" y="43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6428F13E-8E4D-4370-891C-F7C3FEA5A7EE}"/>
    <pc:docChg chg="undo custSel addSld delSld modSld">
      <pc:chgData name="Trang Ha" userId="270efafb50020bd6" providerId="LiveId" clId="{6428F13E-8E4D-4370-891C-F7C3FEA5A7EE}" dt="2022-07-21T11:08:56.763" v="2606" actId="2696"/>
      <pc:docMkLst>
        <pc:docMk/>
      </pc:docMkLst>
      <pc:sldChg chg="modSp mod">
        <pc:chgData name="Trang Ha" userId="270efafb50020bd6" providerId="LiveId" clId="{6428F13E-8E4D-4370-891C-F7C3FEA5A7EE}" dt="2022-07-21T07:05:34.717" v="37" actId="20577"/>
        <pc:sldMkLst>
          <pc:docMk/>
          <pc:sldMk cId="562573195" sldId="256"/>
        </pc:sldMkLst>
        <pc:spChg chg="mod">
          <ac:chgData name="Trang Ha" userId="270efafb50020bd6" providerId="LiveId" clId="{6428F13E-8E4D-4370-891C-F7C3FEA5A7EE}" dt="2022-07-21T07:05:34.717" v="37" actId="20577"/>
          <ac:spMkLst>
            <pc:docMk/>
            <pc:sldMk cId="562573195" sldId="256"/>
            <ac:spMk id="10" creationId="{00000000-0000-0000-0000-000000000000}"/>
          </ac:spMkLst>
        </pc:spChg>
      </pc:sldChg>
      <pc:sldChg chg="addSp delSp modSp mod delAnim modAnim">
        <pc:chgData name="Trang Ha" userId="270efafb50020bd6" providerId="LiveId" clId="{6428F13E-8E4D-4370-891C-F7C3FEA5A7EE}" dt="2022-07-21T08:42:24.747" v="796" actId="1038"/>
        <pc:sldMkLst>
          <pc:docMk/>
          <pc:sldMk cId="2365650238" sldId="258"/>
        </pc:sldMkLst>
        <pc:spChg chg="mod">
          <ac:chgData name="Trang Ha" userId="270efafb50020bd6" providerId="LiveId" clId="{6428F13E-8E4D-4370-891C-F7C3FEA5A7EE}" dt="2022-07-21T07:34:51.652" v="332" actId="108"/>
          <ac:spMkLst>
            <pc:docMk/>
            <pc:sldMk cId="2365650238" sldId="258"/>
            <ac:spMk id="7" creationId="{00000000-0000-0000-0000-000000000000}"/>
          </ac:spMkLst>
        </pc:spChg>
        <pc:spChg chg="mod">
          <ac:chgData name="Trang Ha" userId="270efafb50020bd6" providerId="LiveId" clId="{6428F13E-8E4D-4370-891C-F7C3FEA5A7EE}" dt="2022-07-21T07:19:51.996" v="104" actId="20577"/>
          <ac:spMkLst>
            <pc:docMk/>
            <pc:sldMk cId="2365650238" sldId="258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3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07:20:41.224" v="107"/>
          <ac:spMkLst>
            <pc:docMk/>
            <pc:sldMk cId="2365650238" sldId="258"/>
            <ac:spMk id="14" creationId="{1CF9F5D1-CD5F-57F4-B289-CBAB43C1004F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5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6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7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8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19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20" creationId="{00000000-0000-0000-0000-000000000000}"/>
          </ac:spMkLst>
        </pc:spChg>
        <pc:spChg chg="del">
          <ac:chgData name="Trang Ha" userId="270efafb50020bd6" providerId="LiveId" clId="{6428F13E-8E4D-4370-891C-F7C3FEA5A7EE}" dt="2022-07-21T07:18:06.670" v="40" actId="478"/>
          <ac:spMkLst>
            <pc:docMk/>
            <pc:sldMk cId="2365650238" sldId="258"/>
            <ac:spMk id="21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07:21:00.209" v="110" actId="478"/>
          <ac:spMkLst>
            <pc:docMk/>
            <pc:sldMk cId="2365650238" sldId="258"/>
            <ac:spMk id="22" creationId="{75FAB2E7-3D1A-1775-264C-A9221964ED58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23" creationId="{4CA646C3-9929-5104-C759-F18D1858389A}"/>
          </ac:spMkLst>
        </pc:spChg>
        <pc:spChg chg="add del mod">
          <ac:chgData name="Trang Ha" userId="270efafb50020bd6" providerId="LiveId" clId="{6428F13E-8E4D-4370-891C-F7C3FEA5A7EE}" dt="2022-07-21T07:35:23.978" v="337" actId="478"/>
          <ac:spMkLst>
            <pc:docMk/>
            <pc:sldMk cId="2365650238" sldId="258"/>
            <ac:spMk id="24" creationId="{C156A2D3-F879-CA78-30F3-4DB6C20F14B0}"/>
          </ac:spMkLst>
        </pc:spChg>
        <pc:spChg chg="add mod">
          <ac:chgData name="Trang Ha" userId="270efafb50020bd6" providerId="LiveId" clId="{6428F13E-8E4D-4370-891C-F7C3FEA5A7EE}" dt="2022-07-21T08:42:11.089" v="791" actId="20577"/>
          <ac:spMkLst>
            <pc:docMk/>
            <pc:sldMk cId="2365650238" sldId="258"/>
            <ac:spMk id="25" creationId="{1C210FBC-6F90-E6F8-6F36-40E25BDD58A7}"/>
          </ac:spMkLst>
        </pc:spChg>
        <pc:spChg chg="add del mod">
          <ac:chgData name="Trang Ha" userId="270efafb50020bd6" providerId="LiveId" clId="{6428F13E-8E4D-4370-891C-F7C3FEA5A7EE}" dt="2022-07-21T07:38:55.845" v="379" actId="478"/>
          <ac:spMkLst>
            <pc:docMk/>
            <pc:sldMk cId="2365650238" sldId="258"/>
            <ac:spMk id="26" creationId="{C03FECCD-5412-A655-8E85-EF0A9FF0AC7B}"/>
          </ac:spMkLst>
        </pc:spChg>
        <pc:spChg chg="add mod">
          <ac:chgData name="Trang Ha" userId="270efafb50020bd6" providerId="LiveId" clId="{6428F13E-8E4D-4370-891C-F7C3FEA5A7EE}" dt="2022-07-21T08:41:24.982" v="787" actId="1037"/>
          <ac:spMkLst>
            <pc:docMk/>
            <pc:sldMk cId="2365650238" sldId="258"/>
            <ac:spMk id="27" creationId="{53BEF38B-1A4F-3E35-8835-4BB5FA32280A}"/>
          </ac:spMkLst>
        </pc:spChg>
        <pc:spChg chg="add del mod">
          <ac:chgData name="Trang Ha" userId="270efafb50020bd6" providerId="LiveId" clId="{6428F13E-8E4D-4370-891C-F7C3FEA5A7EE}" dt="2022-07-21T07:38:11.273" v="367" actId="478"/>
          <ac:spMkLst>
            <pc:docMk/>
            <pc:sldMk cId="2365650238" sldId="258"/>
            <ac:spMk id="28" creationId="{DFF230F0-1B56-D69B-2DED-218F2CC4C91E}"/>
          </ac:spMkLst>
        </pc:spChg>
        <pc:spChg chg="add del mod">
          <ac:chgData name="Trang Ha" userId="270efafb50020bd6" providerId="LiveId" clId="{6428F13E-8E4D-4370-891C-F7C3FEA5A7EE}" dt="2022-07-21T07:38:44.821" v="375" actId="478"/>
          <ac:spMkLst>
            <pc:docMk/>
            <pc:sldMk cId="2365650238" sldId="258"/>
            <ac:spMk id="29" creationId="{80152198-BE42-7F17-23B3-E3B8DF0C915A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31" creationId="{81A80196-322A-DD40-CC28-93F83F57960E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32" creationId="{81885FE0-961D-212F-CD76-D80C9D2648CB}"/>
          </ac:spMkLst>
        </pc:spChg>
        <pc:spChg chg="add mod">
          <ac:chgData name="Trang Ha" userId="270efafb50020bd6" providerId="LiveId" clId="{6428F13E-8E4D-4370-891C-F7C3FEA5A7EE}" dt="2022-07-21T08:06:25.007" v="497" actId="1036"/>
          <ac:spMkLst>
            <pc:docMk/>
            <pc:sldMk cId="2365650238" sldId="258"/>
            <ac:spMk id="33" creationId="{1FAA11D9-8520-BC62-0A3B-52E749D03EA1}"/>
          </ac:spMkLst>
        </pc:spChg>
        <pc:spChg chg="add mod">
          <ac:chgData name="Trang Ha" userId="270efafb50020bd6" providerId="LiveId" clId="{6428F13E-8E4D-4370-891C-F7C3FEA5A7EE}" dt="2022-07-21T08:41:47.888" v="789" actId="1038"/>
          <ac:spMkLst>
            <pc:docMk/>
            <pc:sldMk cId="2365650238" sldId="258"/>
            <ac:spMk id="34" creationId="{781AA6E9-F42A-52A4-81CC-27A0434BA70C}"/>
          </ac:spMkLst>
        </pc:spChg>
        <pc:spChg chg="add mod">
          <ac:chgData name="Trang Ha" userId="270efafb50020bd6" providerId="LiveId" clId="{6428F13E-8E4D-4370-891C-F7C3FEA5A7EE}" dt="2022-07-21T08:42:24.747" v="796" actId="1038"/>
          <ac:spMkLst>
            <pc:docMk/>
            <pc:sldMk cId="2365650238" sldId="258"/>
            <ac:spMk id="35" creationId="{D40452EE-9A7C-63A8-BF6E-D31C7F526331}"/>
          </ac:spMkLst>
        </pc:spChg>
        <pc:spChg chg="add mod">
          <ac:chgData name="Trang Ha" userId="270efafb50020bd6" providerId="LiveId" clId="{6428F13E-8E4D-4370-891C-F7C3FEA5A7EE}" dt="2022-07-21T08:42:24.747" v="796" actId="1038"/>
          <ac:spMkLst>
            <pc:docMk/>
            <pc:sldMk cId="2365650238" sldId="258"/>
            <ac:spMk id="36" creationId="{0A6FB890-ED06-48D1-59EA-1F3AC338720C}"/>
          </ac:spMkLst>
        </pc:spChg>
        <pc:spChg chg="add mod">
          <ac:chgData name="Trang Ha" userId="270efafb50020bd6" providerId="LiveId" clId="{6428F13E-8E4D-4370-891C-F7C3FEA5A7EE}" dt="2022-07-21T08:42:24.747" v="796" actId="1038"/>
          <ac:spMkLst>
            <pc:docMk/>
            <pc:sldMk cId="2365650238" sldId="258"/>
            <ac:spMk id="37" creationId="{1586541B-877B-EF8E-3E7C-95FE5BA0C0D0}"/>
          </ac:spMkLst>
        </pc:spChg>
        <pc:spChg chg="add mod">
          <ac:chgData name="Trang Ha" userId="270efafb50020bd6" providerId="LiveId" clId="{6428F13E-8E4D-4370-891C-F7C3FEA5A7EE}" dt="2022-07-21T08:40:55.813" v="782"/>
          <ac:spMkLst>
            <pc:docMk/>
            <pc:sldMk cId="2365650238" sldId="258"/>
            <ac:spMk id="38" creationId="{48608802-73A0-806E-E506-FECBF75BB5DD}"/>
          </ac:spMkLst>
        </pc:spChg>
        <pc:spChg chg="add mod">
          <ac:chgData name="Trang Ha" userId="270efafb50020bd6" providerId="LiveId" clId="{6428F13E-8E4D-4370-891C-F7C3FEA5A7EE}" dt="2022-07-21T08:41:00.093" v="784" actId="20577"/>
          <ac:spMkLst>
            <pc:docMk/>
            <pc:sldMk cId="2365650238" sldId="258"/>
            <ac:spMk id="39" creationId="{8157BFE0-E365-5AE5-7B7A-A22956B842DD}"/>
          </ac:spMkLst>
        </pc:spChg>
        <pc:grpChg chg="mod">
          <ac:chgData name="Trang Ha" userId="270efafb50020bd6" providerId="LiveId" clId="{6428F13E-8E4D-4370-891C-F7C3FEA5A7EE}" dt="2022-07-21T07:36:21.201" v="348" actId="1076"/>
          <ac:grpSpMkLst>
            <pc:docMk/>
            <pc:sldMk cId="2365650238" sldId="258"/>
            <ac:grpSpMk id="12" creationId="{00000000-0000-0000-0000-000000000000}"/>
          </ac:grpSpMkLst>
        </pc:grpChg>
        <pc:picChg chg="add del">
          <ac:chgData name="Trang Ha" userId="270efafb50020bd6" providerId="LiveId" clId="{6428F13E-8E4D-4370-891C-F7C3FEA5A7EE}" dt="2022-07-21T07:18:08.595" v="41" actId="478"/>
          <ac:picMkLst>
            <pc:docMk/>
            <pc:sldMk cId="2365650238" sldId="258"/>
            <ac:picMk id="2050" creationId="{00000000-0000-0000-0000-000000000000}"/>
          </ac:picMkLst>
        </pc:picChg>
      </pc:sldChg>
      <pc:sldChg chg="addSp delSp modSp mod delAnim modAnim">
        <pc:chgData name="Trang Ha" userId="270efafb50020bd6" providerId="LiveId" clId="{6428F13E-8E4D-4370-891C-F7C3FEA5A7EE}" dt="2022-07-21T09:04:20.107" v="947" actId="20577"/>
        <pc:sldMkLst>
          <pc:docMk/>
          <pc:sldMk cId="2720404043" sldId="259"/>
        </pc:sldMkLst>
        <pc:spChg chg="del">
          <ac:chgData name="Trang Ha" userId="270efafb50020bd6" providerId="LiveId" clId="{6428F13E-8E4D-4370-891C-F7C3FEA5A7EE}" dt="2022-07-21T08:38:03.273" v="767" actId="478"/>
          <ac:spMkLst>
            <pc:docMk/>
            <pc:sldMk cId="2720404043" sldId="259"/>
            <ac:spMk id="7" creationId="{00000000-0000-0000-0000-000000000000}"/>
          </ac:spMkLst>
        </pc:spChg>
        <pc:spChg chg="mod">
          <ac:chgData name="Trang Ha" userId="270efafb50020bd6" providerId="LiveId" clId="{6428F13E-8E4D-4370-891C-F7C3FEA5A7EE}" dt="2022-07-21T08:40:36.576" v="781" actId="1036"/>
          <ac:spMkLst>
            <pc:docMk/>
            <pc:sldMk cId="2720404043" sldId="259"/>
            <ac:spMk id="8" creationId="{00000000-0000-0000-0000-000000000000}"/>
          </ac:spMkLst>
        </pc:spChg>
        <pc:spChg chg="mod">
          <ac:chgData name="Trang Ha" userId="270efafb50020bd6" providerId="LiveId" clId="{6428F13E-8E4D-4370-891C-F7C3FEA5A7EE}" dt="2022-07-21T08:40:36.576" v="781" actId="1036"/>
          <ac:spMkLst>
            <pc:docMk/>
            <pc:sldMk cId="2720404043" sldId="259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09:04:20.107" v="947" actId="20577"/>
          <ac:spMkLst>
            <pc:docMk/>
            <pc:sldMk cId="2720404043" sldId="259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08:06:58.224" v="502" actId="478"/>
          <ac:spMkLst>
            <pc:docMk/>
            <pc:sldMk cId="2720404043" sldId="259"/>
            <ac:spMk id="14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08:22:18.147" v="674" actId="478"/>
          <ac:spMkLst>
            <pc:docMk/>
            <pc:sldMk cId="2720404043" sldId="259"/>
            <ac:spMk id="17" creationId="{2771509F-0BF1-2DA4-8212-4AADBEF35A70}"/>
          </ac:spMkLst>
        </pc:spChg>
        <pc:spChg chg="add mod">
          <ac:chgData name="Trang Ha" userId="270efafb50020bd6" providerId="LiveId" clId="{6428F13E-8E4D-4370-891C-F7C3FEA5A7EE}" dt="2022-07-21T08:27:19.145" v="754" actId="14100"/>
          <ac:spMkLst>
            <pc:docMk/>
            <pc:sldMk cId="2720404043" sldId="259"/>
            <ac:spMk id="18" creationId="{76A3B7F3-6219-214B-961A-DADA0FC79351}"/>
          </ac:spMkLst>
        </pc:spChg>
        <pc:spChg chg="add mod">
          <ac:chgData name="Trang Ha" userId="270efafb50020bd6" providerId="LiveId" clId="{6428F13E-8E4D-4370-891C-F7C3FEA5A7EE}" dt="2022-07-21T08:49:17.725" v="861" actId="1076"/>
          <ac:spMkLst>
            <pc:docMk/>
            <pc:sldMk cId="2720404043" sldId="259"/>
            <ac:spMk id="19" creationId="{947B8AFA-7E28-43EE-B756-AEC0D7BDF9C2}"/>
          </ac:spMkLst>
        </pc:spChg>
        <pc:spChg chg="add mod">
          <ac:chgData name="Trang Ha" userId="270efafb50020bd6" providerId="LiveId" clId="{6428F13E-8E4D-4370-891C-F7C3FEA5A7EE}" dt="2022-07-21T09:00:14.391" v="929" actId="1038"/>
          <ac:spMkLst>
            <pc:docMk/>
            <pc:sldMk cId="2720404043" sldId="259"/>
            <ac:spMk id="23" creationId="{0AB53CA7-513F-2695-9DD5-6FD44EF05452}"/>
          </ac:spMkLst>
        </pc:spChg>
        <pc:spChg chg="del">
          <ac:chgData name="Trang Ha" userId="270efafb50020bd6" providerId="LiveId" clId="{6428F13E-8E4D-4370-891C-F7C3FEA5A7EE}" dt="2022-07-21T08:06:54.482" v="500" actId="478"/>
          <ac:spMkLst>
            <pc:docMk/>
            <pc:sldMk cId="2720404043" sldId="259"/>
            <ac:spMk id="24" creationId="{00000000-0000-0000-0000-000000000000}"/>
          </ac:spMkLst>
        </pc:spChg>
        <pc:spChg chg="del">
          <ac:chgData name="Trang Ha" userId="270efafb50020bd6" providerId="LiveId" clId="{6428F13E-8E4D-4370-891C-F7C3FEA5A7EE}" dt="2022-07-21T08:06:54.482" v="500" actId="478"/>
          <ac:spMkLst>
            <pc:docMk/>
            <pc:sldMk cId="2720404043" sldId="259"/>
            <ac:spMk id="25" creationId="{00000000-0000-0000-0000-000000000000}"/>
          </ac:spMkLst>
        </pc:spChg>
        <pc:spChg chg="add mod">
          <ac:chgData name="Trang Ha" userId="270efafb50020bd6" providerId="LiveId" clId="{6428F13E-8E4D-4370-891C-F7C3FEA5A7EE}" dt="2022-07-21T08:33:45.422" v="766" actId="1076"/>
          <ac:spMkLst>
            <pc:docMk/>
            <pc:sldMk cId="2720404043" sldId="259"/>
            <ac:spMk id="27" creationId="{63AE7176-4B2B-EC66-D7F5-82AFC7C06A58}"/>
          </ac:spMkLst>
        </pc:spChg>
        <pc:spChg chg="add mod">
          <ac:chgData name="Trang Ha" userId="270efafb50020bd6" providerId="LiveId" clId="{6428F13E-8E4D-4370-891C-F7C3FEA5A7EE}" dt="2022-07-21T08:26:31.442" v="745" actId="1076"/>
          <ac:spMkLst>
            <pc:docMk/>
            <pc:sldMk cId="2720404043" sldId="259"/>
            <ac:spMk id="29" creationId="{0E025EE9-1FD7-D356-6D5C-891345B34813}"/>
          </ac:spMkLst>
        </pc:spChg>
        <pc:spChg chg="add mod">
          <ac:chgData name="Trang Ha" userId="270efafb50020bd6" providerId="LiveId" clId="{6428F13E-8E4D-4370-891C-F7C3FEA5A7EE}" dt="2022-07-21T08:26:27.260" v="744" actId="1076"/>
          <ac:spMkLst>
            <pc:docMk/>
            <pc:sldMk cId="2720404043" sldId="259"/>
            <ac:spMk id="31" creationId="{9456C37E-A195-45DD-1147-DB9BF3D6DCE8}"/>
          </ac:spMkLst>
        </pc:spChg>
        <pc:spChg chg="add mod">
          <ac:chgData name="Trang Ha" userId="270efafb50020bd6" providerId="LiveId" clId="{6428F13E-8E4D-4370-891C-F7C3FEA5A7EE}" dt="2022-07-21T08:26:18.781" v="743" actId="571"/>
          <ac:spMkLst>
            <pc:docMk/>
            <pc:sldMk cId="2720404043" sldId="259"/>
            <ac:spMk id="33" creationId="{4BCCD859-FF5C-2040-F3F8-4440A2EDC23E}"/>
          </ac:spMkLst>
        </pc:spChg>
        <pc:spChg chg="add mod">
          <ac:chgData name="Trang Ha" userId="270efafb50020bd6" providerId="LiveId" clId="{6428F13E-8E4D-4370-891C-F7C3FEA5A7EE}" dt="2022-07-21T08:38:04.093" v="768"/>
          <ac:spMkLst>
            <pc:docMk/>
            <pc:sldMk cId="2720404043" sldId="259"/>
            <ac:spMk id="34" creationId="{8A49A8B1-5465-DB35-33CC-8AEBAF2BD6B7}"/>
          </ac:spMkLst>
        </pc:spChg>
        <pc:spChg chg="add mod">
          <ac:chgData name="Trang Ha" userId="270efafb50020bd6" providerId="LiveId" clId="{6428F13E-8E4D-4370-891C-F7C3FEA5A7EE}" dt="2022-07-21T08:48:08.900" v="840" actId="1076"/>
          <ac:spMkLst>
            <pc:docMk/>
            <pc:sldMk cId="2720404043" sldId="259"/>
            <ac:spMk id="35" creationId="{CD42ACEA-AAB5-2470-37E5-03BADD541A06}"/>
          </ac:spMkLst>
        </pc:spChg>
        <pc:spChg chg="add mod">
          <ac:chgData name="Trang Ha" userId="270efafb50020bd6" providerId="LiveId" clId="{6428F13E-8E4D-4370-891C-F7C3FEA5A7EE}" dt="2022-07-21T09:00:14.391" v="929" actId="1038"/>
          <ac:spMkLst>
            <pc:docMk/>
            <pc:sldMk cId="2720404043" sldId="259"/>
            <ac:spMk id="36" creationId="{407AD580-2D81-F579-1C86-66A165BE4989}"/>
          </ac:spMkLst>
        </pc:spChg>
        <pc:spChg chg="add mod">
          <ac:chgData name="Trang Ha" userId="270efafb50020bd6" providerId="LiveId" clId="{6428F13E-8E4D-4370-891C-F7C3FEA5A7EE}" dt="2022-07-21T08:53:25.410" v="863" actId="207"/>
          <ac:spMkLst>
            <pc:docMk/>
            <pc:sldMk cId="2720404043" sldId="259"/>
            <ac:spMk id="37" creationId="{CE73113E-F157-DAD1-FB48-09FDAAB40036}"/>
          </ac:spMkLst>
        </pc:spChg>
        <pc:spChg chg="add mod">
          <ac:chgData name="Trang Ha" userId="270efafb50020bd6" providerId="LiveId" clId="{6428F13E-8E4D-4370-891C-F7C3FEA5A7EE}" dt="2022-07-21T08:54:34.148" v="879" actId="1076"/>
          <ac:spMkLst>
            <pc:docMk/>
            <pc:sldMk cId="2720404043" sldId="259"/>
            <ac:spMk id="38" creationId="{70BF5640-ABBC-58D1-F598-0C07E45F0B6C}"/>
          </ac:spMkLst>
        </pc:spChg>
        <pc:picChg chg="add del mod">
          <ac:chgData name="Trang Ha" userId="270efafb50020bd6" providerId="LiveId" clId="{6428F13E-8E4D-4370-891C-F7C3FEA5A7EE}" dt="2022-07-21T08:25:05.810" v="732" actId="478"/>
          <ac:picMkLst>
            <pc:docMk/>
            <pc:sldMk cId="2720404043" sldId="259"/>
            <ac:picMk id="15" creationId="{82EE08F8-CFF2-8EE2-4DB1-2F48578F335A}"/>
          </ac:picMkLst>
        </pc:picChg>
        <pc:picChg chg="add mod">
          <ac:chgData name="Trang Ha" userId="270efafb50020bd6" providerId="LiveId" clId="{6428F13E-8E4D-4370-891C-F7C3FEA5A7EE}" dt="2022-07-21T08:27:13.297" v="752" actId="1076"/>
          <ac:picMkLst>
            <pc:docMk/>
            <pc:sldMk cId="2720404043" sldId="259"/>
            <ac:picMk id="16" creationId="{3810EC30-F6BE-7F93-F9A1-1752A33EE2C6}"/>
          </ac:picMkLst>
        </pc:picChg>
        <pc:picChg chg="add mod">
          <ac:chgData name="Trang Ha" userId="270efafb50020bd6" providerId="LiveId" clId="{6428F13E-8E4D-4370-891C-F7C3FEA5A7EE}" dt="2022-07-21T09:00:45.008" v="930" actId="14100"/>
          <ac:picMkLst>
            <pc:docMk/>
            <pc:sldMk cId="2720404043" sldId="259"/>
            <ac:picMk id="22" creationId="{05143B40-8320-F7AF-2F66-7BEE8E392AB2}"/>
          </ac:picMkLst>
        </pc:picChg>
        <pc:picChg chg="add mod">
          <ac:chgData name="Trang Ha" userId="270efafb50020bd6" providerId="LiveId" clId="{6428F13E-8E4D-4370-891C-F7C3FEA5A7EE}" dt="2022-07-21T08:27:25.322" v="755" actId="1076"/>
          <ac:picMkLst>
            <pc:docMk/>
            <pc:sldMk cId="2720404043" sldId="259"/>
            <ac:picMk id="26" creationId="{1A52D8A6-C109-0220-30D9-E9E19DC623E1}"/>
          </ac:picMkLst>
        </pc:picChg>
        <pc:picChg chg="add mod">
          <ac:chgData name="Trang Ha" userId="270efafb50020bd6" providerId="LiveId" clId="{6428F13E-8E4D-4370-891C-F7C3FEA5A7EE}" dt="2022-07-21T08:26:31.442" v="745" actId="1076"/>
          <ac:picMkLst>
            <pc:docMk/>
            <pc:sldMk cId="2720404043" sldId="259"/>
            <ac:picMk id="28" creationId="{7F386C5A-1325-D32C-A18D-82296642E5BD}"/>
          </ac:picMkLst>
        </pc:picChg>
        <pc:picChg chg="add mod">
          <ac:chgData name="Trang Ha" userId="270efafb50020bd6" providerId="LiveId" clId="{6428F13E-8E4D-4370-891C-F7C3FEA5A7EE}" dt="2022-07-21T08:26:27.260" v="744" actId="1076"/>
          <ac:picMkLst>
            <pc:docMk/>
            <pc:sldMk cId="2720404043" sldId="259"/>
            <ac:picMk id="30" creationId="{5A535B1A-ACA8-D191-A713-AFFC99EF60F5}"/>
          </ac:picMkLst>
        </pc:picChg>
        <pc:picChg chg="add mod">
          <ac:chgData name="Trang Ha" userId="270efafb50020bd6" providerId="LiveId" clId="{6428F13E-8E4D-4370-891C-F7C3FEA5A7EE}" dt="2022-07-21T08:26:18.781" v="743" actId="571"/>
          <ac:picMkLst>
            <pc:docMk/>
            <pc:sldMk cId="2720404043" sldId="259"/>
            <ac:picMk id="32" creationId="{5E828BB0-125C-C5D9-E22E-9A8E5CA55E4A}"/>
          </ac:picMkLst>
        </pc:picChg>
        <pc:picChg chg="add del">
          <ac:chgData name="Trang Ha" userId="270efafb50020bd6" providerId="LiveId" clId="{6428F13E-8E4D-4370-891C-F7C3FEA5A7EE}" dt="2022-07-21T08:06:55.875" v="501" actId="478"/>
          <ac:picMkLst>
            <pc:docMk/>
            <pc:sldMk cId="2720404043" sldId="259"/>
            <ac:picMk id="3074" creationId="{00000000-0000-0000-0000-000000000000}"/>
          </ac:picMkLst>
        </pc:picChg>
        <pc:cxnChg chg="add mod">
          <ac:chgData name="Trang Ha" userId="270efafb50020bd6" providerId="LiveId" clId="{6428F13E-8E4D-4370-891C-F7C3FEA5A7EE}" dt="2022-07-21T08:58:58.111" v="913" actId="1582"/>
          <ac:cxnSpMkLst>
            <pc:docMk/>
            <pc:sldMk cId="2720404043" sldId="259"/>
            <ac:cxnSpMk id="21" creationId="{3749724D-7001-FD40-A6CB-F316BE14A046}"/>
          </ac:cxnSpMkLst>
        </pc:cxnChg>
      </pc:sldChg>
      <pc:sldChg chg="del">
        <pc:chgData name="Trang Ha" userId="270efafb50020bd6" providerId="LiveId" clId="{6428F13E-8E4D-4370-891C-F7C3FEA5A7EE}" dt="2022-07-21T11:07:52.490" v="2597" actId="2696"/>
        <pc:sldMkLst>
          <pc:docMk/>
          <pc:sldMk cId="445810230" sldId="260"/>
        </pc:sldMkLst>
      </pc:sldChg>
      <pc:sldChg chg="del">
        <pc:chgData name="Trang Ha" userId="270efafb50020bd6" providerId="LiveId" clId="{6428F13E-8E4D-4370-891C-F7C3FEA5A7EE}" dt="2022-07-21T11:07:56.637" v="2598" actId="2696"/>
        <pc:sldMkLst>
          <pc:docMk/>
          <pc:sldMk cId="2184236482" sldId="261"/>
        </pc:sldMkLst>
      </pc:sldChg>
      <pc:sldChg chg="add del">
        <pc:chgData name="Trang Ha" userId="270efafb50020bd6" providerId="LiveId" clId="{6428F13E-8E4D-4370-891C-F7C3FEA5A7EE}" dt="2022-07-21T11:08:51.399" v="2605" actId="2696"/>
        <pc:sldMkLst>
          <pc:docMk/>
          <pc:sldMk cId="1175197886" sldId="262"/>
        </pc:sldMkLst>
      </pc:sldChg>
      <pc:sldChg chg="add del">
        <pc:chgData name="Trang Ha" userId="270efafb50020bd6" providerId="LiveId" clId="{6428F13E-8E4D-4370-891C-F7C3FEA5A7EE}" dt="2022-07-21T11:08:56.763" v="2606" actId="2696"/>
        <pc:sldMkLst>
          <pc:docMk/>
          <pc:sldMk cId="927396885" sldId="263"/>
        </pc:sldMkLst>
      </pc:sldChg>
      <pc:sldChg chg="addSp delSp modSp add mod delAnim modAnim">
        <pc:chgData name="Trang Ha" userId="270efafb50020bd6" providerId="LiveId" clId="{6428F13E-8E4D-4370-891C-F7C3FEA5A7EE}" dt="2022-07-21T10:34:53.259" v="2115" actId="14100"/>
        <pc:sldMkLst>
          <pc:docMk/>
          <pc:sldMk cId="821643870" sldId="265"/>
        </pc:sldMkLst>
        <pc:spChg chg="mod">
          <ac:chgData name="Trang Ha" userId="270efafb50020bd6" providerId="LiveId" clId="{6428F13E-8E4D-4370-891C-F7C3FEA5A7EE}" dt="2022-07-21T09:04:35.626" v="950" actId="20577"/>
          <ac:spMkLst>
            <pc:docMk/>
            <pc:sldMk cId="821643870" sldId="265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09:04:13.880" v="945" actId="20577"/>
          <ac:spMkLst>
            <pc:docMk/>
            <pc:sldMk cId="821643870" sldId="265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09:01:28.977" v="934" actId="478"/>
          <ac:spMkLst>
            <pc:docMk/>
            <pc:sldMk cId="821643870" sldId="265"/>
            <ac:spMk id="18" creationId="{76A3B7F3-6219-214B-961A-DADA0FC79351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19" creationId="{947B8AFA-7E28-43EE-B756-AEC0D7BDF9C2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23" creationId="{0AB53CA7-513F-2695-9DD5-6FD44EF05452}"/>
          </ac:spMkLst>
        </pc:spChg>
        <pc:spChg chg="del">
          <ac:chgData name="Trang Ha" userId="270efafb50020bd6" providerId="LiveId" clId="{6428F13E-8E4D-4370-891C-F7C3FEA5A7EE}" dt="2022-07-21T09:01:28.977" v="934" actId="478"/>
          <ac:spMkLst>
            <pc:docMk/>
            <pc:sldMk cId="821643870" sldId="265"/>
            <ac:spMk id="27" creationId="{63AE7176-4B2B-EC66-D7F5-82AFC7C06A58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29" creationId="{0E025EE9-1FD7-D356-6D5C-891345B34813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1" creationId="{9456C37E-A195-45DD-1147-DB9BF3D6DCE8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5" creationId="{CD42ACEA-AAB5-2470-37E5-03BADD541A06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6" creationId="{407AD580-2D81-F579-1C86-66A165BE4989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7" creationId="{CE73113E-F157-DAD1-FB48-09FDAAB40036}"/>
          </ac:spMkLst>
        </pc:spChg>
        <pc:spChg chg="del">
          <ac:chgData name="Trang Ha" userId="270efafb50020bd6" providerId="LiveId" clId="{6428F13E-8E4D-4370-891C-F7C3FEA5A7EE}" dt="2022-07-21T09:01:22.284" v="932" actId="478"/>
          <ac:spMkLst>
            <pc:docMk/>
            <pc:sldMk cId="821643870" sldId="265"/>
            <ac:spMk id="38" creationId="{70BF5640-ABBC-58D1-F598-0C07E45F0B6C}"/>
          </ac:spMkLst>
        </pc:spChg>
        <pc:spChg chg="add mod">
          <ac:chgData name="Trang Ha" userId="270efafb50020bd6" providerId="LiveId" clId="{6428F13E-8E4D-4370-891C-F7C3FEA5A7EE}" dt="2022-07-21T10:14:07.628" v="1459" actId="255"/>
          <ac:spMkLst>
            <pc:docMk/>
            <pc:sldMk cId="821643870" sldId="265"/>
            <ac:spMk id="53" creationId="{8882C84C-FCF4-040D-B37B-C5FE4F955131}"/>
          </ac:spMkLst>
        </pc:spChg>
        <pc:spChg chg="add mod">
          <ac:chgData name="Trang Ha" userId="270efafb50020bd6" providerId="LiveId" clId="{6428F13E-8E4D-4370-891C-F7C3FEA5A7EE}" dt="2022-07-21T10:34:37.390" v="2111" actId="14100"/>
          <ac:spMkLst>
            <pc:docMk/>
            <pc:sldMk cId="821643870" sldId="265"/>
            <ac:spMk id="54" creationId="{5A942AE1-3EE8-7EFF-8FFA-1982A420ED4E}"/>
          </ac:spMkLst>
        </pc:spChg>
        <pc:spChg chg="add del mod">
          <ac:chgData name="Trang Ha" userId="270efafb50020bd6" providerId="LiveId" clId="{6428F13E-8E4D-4370-891C-F7C3FEA5A7EE}" dt="2022-07-21T09:29:48.882" v="1149" actId="478"/>
          <ac:spMkLst>
            <pc:docMk/>
            <pc:sldMk cId="821643870" sldId="265"/>
            <ac:spMk id="55" creationId="{9E137AA3-EB82-6DE7-1A52-809E05EB5DA5}"/>
          </ac:spMkLst>
        </pc:spChg>
        <pc:spChg chg="add mod">
          <ac:chgData name="Trang Ha" userId="270efafb50020bd6" providerId="LiveId" clId="{6428F13E-8E4D-4370-891C-F7C3FEA5A7EE}" dt="2022-07-21T10:14:07.628" v="1459" actId="255"/>
          <ac:spMkLst>
            <pc:docMk/>
            <pc:sldMk cId="821643870" sldId="265"/>
            <ac:spMk id="56" creationId="{76117934-9485-5842-3690-0BA3D7779327}"/>
          </ac:spMkLst>
        </pc:spChg>
        <pc:spChg chg="add mod">
          <ac:chgData name="Trang Ha" userId="270efafb50020bd6" providerId="LiveId" clId="{6428F13E-8E4D-4370-891C-F7C3FEA5A7EE}" dt="2022-07-21T10:14:07.628" v="1459" actId="255"/>
          <ac:spMkLst>
            <pc:docMk/>
            <pc:sldMk cId="821643870" sldId="265"/>
            <ac:spMk id="57" creationId="{99966B4F-85C2-1E5E-8D08-5075C1CB8A72}"/>
          </ac:spMkLst>
        </pc:spChg>
        <pc:spChg chg="add del mod">
          <ac:chgData name="Trang Ha" userId="270efafb50020bd6" providerId="LiveId" clId="{6428F13E-8E4D-4370-891C-F7C3FEA5A7EE}" dt="2022-07-21T09:30:26.209" v="1172" actId="478"/>
          <ac:spMkLst>
            <pc:docMk/>
            <pc:sldMk cId="821643870" sldId="265"/>
            <ac:spMk id="69" creationId="{5FB45E6B-FCA9-045D-71F9-6FD82C167D2C}"/>
          </ac:spMkLst>
        </pc:spChg>
        <pc:spChg chg="add mod">
          <ac:chgData name="Trang Ha" userId="270efafb50020bd6" providerId="LiveId" clId="{6428F13E-8E4D-4370-891C-F7C3FEA5A7EE}" dt="2022-07-21T10:14:19.604" v="1460" actId="255"/>
          <ac:spMkLst>
            <pc:docMk/>
            <pc:sldMk cId="821643870" sldId="265"/>
            <ac:spMk id="70" creationId="{2F588BAB-D7BE-44DE-33BF-89BB8C54DBBE}"/>
          </ac:spMkLst>
        </pc:spChg>
        <pc:spChg chg="add mod">
          <ac:chgData name="Trang Ha" userId="270efafb50020bd6" providerId="LiveId" clId="{6428F13E-8E4D-4370-891C-F7C3FEA5A7EE}" dt="2022-07-21T10:06:11.340" v="1372" actId="1076"/>
          <ac:spMkLst>
            <pc:docMk/>
            <pc:sldMk cId="821643870" sldId="265"/>
            <ac:spMk id="72" creationId="{6F9342BA-8652-015F-876F-223C0799B2FA}"/>
          </ac:spMkLst>
        </pc:spChg>
        <pc:spChg chg="add mod">
          <ac:chgData name="Trang Ha" userId="270efafb50020bd6" providerId="LiveId" clId="{6428F13E-8E4D-4370-891C-F7C3FEA5A7EE}" dt="2022-07-21T10:09:31.494" v="1407" actId="1037"/>
          <ac:spMkLst>
            <pc:docMk/>
            <pc:sldMk cId="821643870" sldId="265"/>
            <ac:spMk id="73" creationId="{E30643DB-0348-BA17-0B79-1DEAAD18C58B}"/>
          </ac:spMkLst>
        </pc:spChg>
        <pc:spChg chg="add del mod">
          <ac:chgData name="Trang Ha" userId="270efafb50020bd6" providerId="LiveId" clId="{6428F13E-8E4D-4370-891C-F7C3FEA5A7EE}" dt="2022-07-21T09:56:16.612" v="1296" actId="478"/>
          <ac:spMkLst>
            <pc:docMk/>
            <pc:sldMk cId="821643870" sldId="265"/>
            <ac:spMk id="75" creationId="{008469C6-D62C-D6F3-275D-7962FDADDAED}"/>
          </ac:spMkLst>
        </pc:spChg>
        <pc:spChg chg="add del mod">
          <ac:chgData name="Trang Ha" userId="270efafb50020bd6" providerId="LiveId" clId="{6428F13E-8E4D-4370-891C-F7C3FEA5A7EE}" dt="2022-07-21T09:35:36.217" v="1239" actId="478"/>
          <ac:spMkLst>
            <pc:docMk/>
            <pc:sldMk cId="821643870" sldId="265"/>
            <ac:spMk id="77" creationId="{07DE7B6B-58EE-D851-7287-EA23E04209BE}"/>
          </ac:spMkLst>
        </pc:spChg>
        <pc:spChg chg="add mod">
          <ac:chgData name="Trang Ha" userId="270efafb50020bd6" providerId="LiveId" clId="{6428F13E-8E4D-4370-891C-F7C3FEA5A7EE}" dt="2022-07-21T10:07:19.403" v="1387" actId="207"/>
          <ac:spMkLst>
            <pc:docMk/>
            <pc:sldMk cId="821643870" sldId="265"/>
            <ac:spMk id="78" creationId="{F8B36FA6-488E-1928-2A99-031A95060AEE}"/>
          </ac:spMkLst>
        </pc:spChg>
        <pc:spChg chg="add mod">
          <ac:chgData name="Trang Ha" userId="270efafb50020bd6" providerId="LiveId" clId="{6428F13E-8E4D-4370-891C-F7C3FEA5A7EE}" dt="2022-07-21T10:15:54.911" v="1469" actId="1035"/>
          <ac:spMkLst>
            <pc:docMk/>
            <pc:sldMk cId="821643870" sldId="265"/>
            <ac:spMk id="79" creationId="{15088880-E707-1326-272A-E5E1BAC07976}"/>
          </ac:spMkLst>
        </pc:spChg>
        <pc:spChg chg="add del mod">
          <ac:chgData name="Trang Ha" userId="270efafb50020bd6" providerId="LiveId" clId="{6428F13E-8E4D-4370-891C-F7C3FEA5A7EE}" dt="2022-07-21T09:36:21.463" v="1246" actId="478"/>
          <ac:spMkLst>
            <pc:docMk/>
            <pc:sldMk cId="821643870" sldId="265"/>
            <ac:spMk id="80" creationId="{FD1CDC1D-AA1D-E057-84EC-C64D5EE55619}"/>
          </ac:spMkLst>
        </pc:spChg>
        <pc:spChg chg="add mod">
          <ac:chgData name="Trang Ha" userId="270efafb50020bd6" providerId="LiveId" clId="{6428F13E-8E4D-4370-891C-F7C3FEA5A7EE}" dt="2022-07-21T10:16:02.129" v="1470" actId="1036"/>
          <ac:spMkLst>
            <pc:docMk/>
            <pc:sldMk cId="821643870" sldId="265"/>
            <ac:spMk id="81" creationId="{F3AB76E6-DA76-25B2-560C-62408837200D}"/>
          </ac:spMkLst>
        </pc:spChg>
        <pc:spChg chg="add mod">
          <ac:chgData name="Trang Ha" userId="270efafb50020bd6" providerId="LiveId" clId="{6428F13E-8E4D-4370-891C-F7C3FEA5A7EE}" dt="2022-07-21T10:16:11.996" v="1472" actId="1035"/>
          <ac:spMkLst>
            <pc:docMk/>
            <pc:sldMk cId="821643870" sldId="265"/>
            <ac:spMk id="82" creationId="{EC83EC68-CA38-8502-CA2F-06019AECD521}"/>
          </ac:spMkLst>
        </pc:spChg>
        <pc:spChg chg="add mod">
          <ac:chgData name="Trang Ha" userId="270efafb50020bd6" providerId="LiveId" clId="{6428F13E-8E4D-4370-891C-F7C3FEA5A7EE}" dt="2022-07-21T10:07:45.193" v="1390" actId="2085"/>
          <ac:spMkLst>
            <pc:docMk/>
            <pc:sldMk cId="821643870" sldId="265"/>
            <ac:spMk id="83" creationId="{7F2D41C5-B75C-152F-154C-C8F093605314}"/>
          </ac:spMkLst>
        </pc:spChg>
        <pc:spChg chg="add mod">
          <ac:chgData name="Trang Ha" userId="270efafb50020bd6" providerId="LiveId" clId="{6428F13E-8E4D-4370-891C-F7C3FEA5A7EE}" dt="2022-07-21T09:40:51.239" v="1289" actId="1076"/>
          <ac:spMkLst>
            <pc:docMk/>
            <pc:sldMk cId="821643870" sldId="265"/>
            <ac:spMk id="84" creationId="{2BF2EA28-7F3E-7093-3AE8-76118A3A854B}"/>
          </ac:spMkLst>
        </pc:spChg>
        <pc:spChg chg="add mod">
          <ac:chgData name="Trang Ha" userId="270efafb50020bd6" providerId="LiveId" clId="{6428F13E-8E4D-4370-891C-F7C3FEA5A7EE}" dt="2022-07-21T10:34:53.259" v="2115" actId="14100"/>
          <ac:spMkLst>
            <pc:docMk/>
            <pc:sldMk cId="821643870" sldId="265"/>
            <ac:spMk id="85" creationId="{14965E65-B82D-B788-90D6-FBE46FA3419E}"/>
          </ac:spMkLst>
        </pc:spChg>
        <pc:spChg chg="add mod">
          <ac:chgData name="Trang Ha" userId="270efafb50020bd6" providerId="LiveId" clId="{6428F13E-8E4D-4370-891C-F7C3FEA5A7EE}" dt="2022-07-21T10:03:22.374" v="1354" actId="1076"/>
          <ac:spMkLst>
            <pc:docMk/>
            <pc:sldMk cId="821643870" sldId="265"/>
            <ac:spMk id="86" creationId="{09AF29F7-7A7C-24F6-D8E0-7287C46C074B}"/>
          </ac:spMkLst>
        </pc:spChg>
        <pc:spChg chg="add del mod">
          <ac:chgData name="Trang Ha" userId="270efafb50020bd6" providerId="LiveId" clId="{6428F13E-8E4D-4370-891C-F7C3FEA5A7EE}" dt="2022-07-21T10:02:45.435" v="1345" actId="478"/>
          <ac:spMkLst>
            <pc:docMk/>
            <pc:sldMk cId="821643870" sldId="265"/>
            <ac:spMk id="87" creationId="{24D36FFE-F497-C998-FB03-D896EE249174}"/>
          </ac:spMkLst>
        </pc:spChg>
        <pc:spChg chg="add mod">
          <ac:chgData name="Trang Ha" userId="270efafb50020bd6" providerId="LiveId" clId="{6428F13E-8E4D-4370-891C-F7C3FEA5A7EE}" dt="2022-07-21T10:02:55.084" v="1346" actId="571"/>
          <ac:spMkLst>
            <pc:docMk/>
            <pc:sldMk cId="821643870" sldId="265"/>
            <ac:spMk id="88" creationId="{81B1B5E8-034D-9866-1154-5549EA9BC806}"/>
          </ac:spMkLst>
        </pc:spChg>
        <pc:spChg chg="add del mod">
          <ac:chgData name="Trang Ha" userId="270efafb50020bd6" providerId="LiveId" clId="{6428F13E-8E4D-4370-891C-F7C3FEA5A7EE}" dt="2022-07-21T10:03:01.259" v="1348" actId="478"/>
          <ac:spMkLst>
            <pc:docMk/>
            <pc:sldMk cId="821643870" sldId="265"/>
            <ac:spMk id="89" creationId="{F4CB27CC-E72E-A66A-4E9D-08B8B59939A9}"/>
          </ac:spMkLst>
        </pc:spChg>
        <pc:spChg chg="add del mod">
          <ac:chgData name="Trang Ha" userId="270efafb50020bd6" providerId="LiveId" clId="{6428F13E-8E4D-4370-891C-F7C3FEA5A7EE}" dt="2022-07-21T10:03:11.769" v="1351" actId="478"/>
          <ac:spMkLst>
            <pc:docMk/>
            <pc:sldMk cId="821643870" sldId="265"/>
            <ac:spMk id="90" creationId="{149E9B39-52DB-5F93-4B30-BBF51D43E572}"/>
          </ac:spMkLst>
        </pc:spChg>
        <pc:spChg chg="add mod">
          <ac:chgData name="Trang Ha" userId="270efafb50020bd6" providerId="LiveId" clId="{6428F13E-8E4D-4370-891C-F7C3FEA5A7EE}" dt="2022-07-21T10:07:32.952" v="1388" actId="1076"/>
          <ac:spMkLst>
            <pc:docMk/>
            <pc:sldMk cId="821643870" sldId="265"/>
            <ac:spMk id="91" creationId="{F3969D1F-8873-D210-EC71-EE5C1240DA7A}"/>
          </ac:spMkLst>
        </pc:spChg>
        <pc:spChg chg="add del mod">
          <ac:chgData name="Trang Ha" userId="270efafb50020bd6" providerId="LiveId" clId="{6428F13E-8E4D-4370-891C-F7C3FEA5A7EE}" dt="2022-07-21T10:13:23.789" v="1453" actId="478"/>
          <ac:spMkLst>
            <pc:docMk/>
            <pc:sldMk cId="821643870" sldId="265"/>
            <ac:spMk id="92" creationId="{3276F662-5C6D-B5B1-95F3-1A2DC147C83C}"/>
          </ac:spMkLst>
        </pc:spChg>
        <pc:spChg chg="add mod">
          <ac:chgData name="Trang Ha" userId="270efafb50020bd6" providerId="LiveId" clId="{6428F13E-8E4D-4370-891C-F7C3FEA5A7EE}" dt="2022-07-21T10:15:38.012" v="1465" actId="207"/>
          <ac:spMkLst>
            <pc:docMk/>
            <pc:sldMk cId="821643870" sldId="265"/>
            <ac:spMk id="93" creationId="{867154E1-943F-EA0B-C12F-ED00C49EFEBD}"/>
          </ac:spMkLst>
        </pc:spChg>
        <pc:spChg chg="add mod">
          <ac:chgData name="Trang Ha" userId="270efafb50020bd6" providerId="LiveId" clId="{6428F13E-8E4D-4370-891C-F7C3FEA5A7EE}" dt="2022-07-21T10:34:44.903" v="2113" actId="14100"/>
          <ac:spMkLst>
            <pc:docMk/>
            <pc:sldMk cId="821643870" sldId="265"/>
            <ac:spMk id="94" creationId="{8CB11267-F03D-CBC6-B885-2BAEEC6EC4DA}"/>
          </ac:spMkLst>
        </pc:spChg>
        <pc:spChg chg="add mod">
          <ac:chgData name="Trang Ha" userId="270efafb50020bd6" providerId="LiveId" clId="{6428F13E-8E4D-4370-891C-F7C3FEA5A7EE}" dt="2022-07-21T10:34:49.956" v="2114" actId="14100"/>
          <ac:spMkLst>
            <pc:docMk/>
            <pc:sldMk cId="821643870" sldId="265"/>
            <ac:spMk id="95" creationId="{F93700DC-90BE-59F7-47BC-22D5E51312AF}"/>
          </ac:spMkLst>
        </pc:spChg>
        <pc:spChg chg="add mod">
          <ac:chgData name="Trang Ha" userId="270efafb50020bd6" providerId="LiveId" clId="{6428F13E-8E4D-4370-891C-F7C3FEA5A7EE}" dt="2022-07-21T10:10:07.566" v="1416" actId="1076"/>
          <ac:spMkLst>
            <pc:docMk/>
            <pc:sldMk cId="821643870" sldId="265"/>
            <ac:spMk id="96" creationId="{27CE45FC-DB7E-8BF5-71F4-CD025B5512BF}"/>
          </ac:spMkLst>
        </pc:spChg>
        <pc:spChg chg="add mod">
          <ac:chgData name="Trang Ha" userId="270efafb50020bd6" providerId="LiveId" clId="{6428F13E-8E4D-4370-891C-F7C3FEA5A7EE}" dt="2022-07-21T10:10:27.778" v="1423" actId="20577"/>
          <ac:spMkLst>
            <pc:docMk/>
            <pc:sldMk cId="821643870" sldId="265"/>
            <ac:spMk id="97" creationId="{D08D0B3B-DEC9-F80E-EE0B-3549615E8146}"/>
          </ac:spMkLst>
        </pc:spChg>
        <pc:spChg chg="add mod">
          <ac:chgData name="Trang Ha" userId="270efafb50020bd6" providerId="LiveId" clId="{6428F13E-8E4D-4370-891C-F7C3FEA5A7EE}" dt="2022-07-21T10:10:30.918" v="1425" actId="20577"/>
          <ac:spMkLst>
            <pc:docMk/>
            <pc:sldMk cId="821643870" sldId="265"/>
            <ac:spMk id="98" creationId="{DBB531E3-780B-686F-F184-13F2B073E5AA}"/>
          </ac:spMkLst>
        </pc:spChg>
        <pc:spChg chg="add mod">
          <ac:chgData name="Trang Ha" userId="270efafb50020bd6" providerId="LiveId" clId="{6428F13E-8E4D-4370-891C-F7C3FEA5A7EE}" dt="2022-07-21T10:10:24.680" v="1421" actId="20577"/>
          <ac:spMkLst>
            <pc:docMk/>
            <pc:sldMk cId="821643870" sldId="265"/>
            <ac:spMk id="99" creationId="{A151A3D0-691D-1DDF-63B6-B124EFACF660}"/>
          </ac:spMkLst>
        </pc:spChg>
        <pc:spChg chg="add del mod">
          <ac:chgData name="Trang Ha" userId="270efafb50020bd6" providerId="LiveId" clId="{6428F13E-8E4D-4370-891C-F7C3FEA5A7EE}" dt="2022-07-21T10:13:07.807" v="1448" actId="478"/>
          <ac:spMkLst>
            <pc:docMk/>
            <pc:sldMk cId="821643870" sldId="265"/>
            <ac:spMk id="100" creationId="{7CA080D1-F780-64A8-621E-F7AA29677170}"/>
          </ac:spMkLst>
        </pc:spChg>
        <pc:spChg chg="add mod">
          <ac:chgData name="Trang Ha" userId="270efafb50020bd6" providerId="LiveId" clId="{6428F13E-8E4D-4370-891C-F7C3FEA5A7EE}" dt="2022-07-21T10:15:43.187" v="1466" actId="207"/>
          <ac:spMkLst>
            <pc:docMk/>
            <pc:sldMk cId="821643870" sldId="265"/>
            <ac:spMk id="101" creationId="{AD6B215E-D69F-B617-7C4A-3177F4A335AB}"/>
          </ac:spMkLst>
        </pc:spChg>
        <pc:grpChg chg="mod">
          <ac:chgData name="Trang Ha" userId="270efafb50020bd6" providerId="LiveId" clId="{6428F13E-8E4D-4370-891C-F7C3FEA5A7EE}" dt="2022-07-21T09:01:24.402" v="933" actId="1076"/>
          <ac:grpSpMkLst>
            <pc:docMk/>
            <pc:sldMk cId="821643870" sldId="265"/>
            <ac:grpSpMk id="12" creationId="{00000000-0000-0000-0000-000000000000}"/>
          </ac:grpSpMkLst>
        </pc:grpChg>
        <pc:grpChg chg="add del mod">
          <ac:chgData name="Trang Ha" userId="270efafb50020bd6" providerId="LiveId" clId="{6428F13E-8E4D-4370-891C-F7C3FEA5A7EE}" dt="2022-07-21T09:15:52.154" v="1079"/>
          <ac:grpSpMkLst>
            <pc:docMk/>
            <pc:sldMk cId="821643870" sldId="265"/>
            <ac:grpSpMk id="24" creationId="{0AAF9030-E927-8045-700A-DA89F794C7E7}"/>
          </ac:grpSpMkLst>
        </pc:grpChg>
        <pc:grpChg chg="add del mod">
          <ac:chgData name="Trang Ha" userId="270efafb50020bd6" providerId="LiveId" clId="{6428F13E-8E4D-4370-891C-F7C3FEA5A7EE}" dt="2022-07-21T09:15:51.097" v="1076"/>
          <ac:grpSpMkLst>
            <pc:docMk/>
            <pc:sldMk cId="821643870" sldId="265"/>
            <ac:grpSpMk id="33" creationId="{F1230F70-64FE-78A1-19E6-AD512EA83923}"/>
          </ac:grpSpMkLst>
        </pc:grpChg>
        <pc:grpChg chg="del mod">
          <ac:chgData name="Trang Ha" userId="270efafb50020bd6" providerId="LiveId" clId="{6428F13E-8E4D-4370-891C-F7C3FEA5A7EE}" dt="2022-07-21T09:17:41.537" v="1091"/>
          <ac:grpSpMkLst>
            <pc:docMk/>
            <pc:sldMk cId="821643870" sldId="265"/>
            <ac:grpSpMk id="46" creationId="{9ED75DB6-7CA9-1BBC-5F59-B18FC6598A61}"/>
          </ac:grpSpMkLst>
        </pc:grpChg>
        <pc:grpChg chg="del mod">
          <ac:chgData name="Trang Ha" userId="270efafb50020bd6" providerId="LiveId" clId="{6428F13E-8E4D-4370-891C-F7C3FEA5A7EE}" dt="2022-07-21T09:20:40.584" v="1094"/>
          <ac:grpSpMkLst>
            <pc:docMk/>
            <pc:sldMk cId="821643870" sldId="265"/>
            <ac:grpSpMk id="48" creationId="{31D47B82-7007-EE7A-E1E2-F8B3C8149AD1}"/>
          </ac:grpSpMkLst>
        </pc:grpChg>
        <pc:grpChg chg="mod">
          <ac:chgData name="Trang Ha" userId="270efafb50020bd6" providerId="LiveId" clId="{6428F13E-8E4D-4370-891C-F7C3FEA5A7EE}" dt="2022-07-21T09:21:35.523" v="1097" actId="14100"/>
          <ac:grpSpMkLst>
            <pc:docMk/>
            <pc:sldMk cId="821643870" sldId="265"/>
            <ac:grpSpMk id="51" creationId="{9DB9616E-BF96-638B-1931-186A6AE7F654}"/>
          </ac:grpSpMkLst>
        </pc:grpChg>
        <pc:picChg chg="add del mod">
          <ac:chgData name="Trang Ha" userId="270efafb50020bd6" providerId="LiveId" clId="{6428F13E-8E4D-4370-891C-F7C3FEA5A7EE}" dt="2022-07-21T10:09:39.747" v="1408" actId="478"/>
          <ac:picMkLst>
            <pc:docMk/>
            <pc:sldMk cId="821643870" sldId="265"/>
            <ac:picMk id="13" creationId="{2CEC16F9-7388-8890-993B-B107CEE480E2}"/>
          </ac:picMkLst>
        </pc:picChg>
        <pc:picChg chg="del">
          <ac:chgData name="Trang Ha" userId="270efafb50020bd6" providerId="LiveId" clId="{6428F13E-8E4D-4370-891C-F7C3FEA5A7EE}" dt="2022-07-21T09:01:28.977" v="934" actId="478"/>
          <ac:picMkLst>
            <pc:docMk/>
            <pc:sldMk cId="821643870" sldId="265"/>
            <ac:picMk id="16" creationId="{3810EC30-F6BE-7F93-F9A1-1752A33EE2C6}"/>
          </ac:picMkLst>
        </pc:picChg>
        <pc:picChg chg="del">
          <ac:chgData name="Trang Ha" userId="270efafb50020bd6" providerId="LiveId" clId="{6428F13E-8E4D-4370-891C-F7C3FEA5A7EE}" dt="2022-07-21T09:01:22.284" v="932" actId="478"/>
          <ac:picMkLst>
            <pc:docMk/>
            <pc:sldMk cId="821643870" sldId="265"/>
            <ac:picMk id="22" creationId="{05143B40-8320-F7AF-2F66-7BEE8E392AB2}"/>
          </ac:picMkLst>
        </pc:picChg>
        <pc:picChg chg="del">
          <ac:chgData name="Trang Ha" userId="270efafb50020bd6" providerId="LiveId" clId="{6428F13E-8E4D-4370-891C-F7C3FEA5A7EE}" dt="2022-07-21T09:01:32.421" v="935" actId="478"/>
          <ac:picMkLst>
            <pc:docMk/>
            <pc:sldMk cId="821643870" sldId="265"/>
            <ac:picMk id="26" creationId="{1A52D8A6-C109-0220-30D9-E9E19DC623E1}"/>
          </ac:picMkLst>
        </pc:picChg>
        <pc:picChg chg="del">
          <ac:chgData name="Trang Ha" userId="270efafb50020bd6" providerId="LiveId" clId="{6428F13E-8E4D-4370-891C-F7C3FEA5A7EE}" dt="2022-07-21T09:01:28.977" v="934" actId="478"/>
          <ac:picMkLst>
            <pc:docMk/>
            <pc:sldMk cId="821643870" sldId="265"/>
            <ac:picMk id="28" creationId="{7F386C5A-1325-D32C-A18D-82296642E5BD}"/>
          </ac:picMkLst>
        </pc:picChg>
        <pc:picChg chg="del">
          <ac:chgData name="Trang Ha" userId="270efafb50020bd6" providerId="LiveId" clId="{6428F13E-8E4D-4370-891C-F7C3FEA5A7EE}" dt="2022-07-21T09:01:28.977" v="934" actId="478"/>
          <ac:picMkLst>
            <pc:docMk/>
            <pc:sldMk cId="821643870" sldId="265"/>
            <ac:picMk id="30" creationId="{5A535B1A-ACA8-D191-A713-AFFC99EF60F5}"/>
          </ac:picMkLst>
        </pc:picChg>
        <pc:inkChg chg="add del">
          <ac:chgData name="Trang Ha" userId="270efafb50020bd6" providerId="LiveId" clId="{6428F13E-8E4D-4370-891C-F7C3FEA5A7EE}" dt="2022-07-21T09:15:54.251" v="1082" actId="9405"/>
          <ac:inkMkLst>
            <pc:docMk/>
            <pc:sldMk cId="821643870" sldId="265"/>
            <ac:inkMk id="14" creationId="{F1DCF709-B288-4B90-8419-E1FE829A97DB}"/>
          </ac:inkMkLst>
        </pc:inkChg>
        <pc:inkChg chg="add del mod">
          <ac:chgData name="Trang Ha" userId="270efafb50020bd6" providerId="LiveId" clId="{6428F13E-8E4D-4370-891C-F7C3FEA5A7EE}" dt="2022-07-21T09:15:53.373" v="1081" actId="9405"/>
          <ac:inkMkLst>
            <pc:docMk/>
            <pc:sldMk cId="821643870" sldId="265"/>
            <ac:inkMk id="15" creationId="{52FEDFF1-3641-B638-1571-56FDF2FE8AB4}"/>
          </ac:inkMkLst>
        </pc:inkChg>
        <pc:inkChg chg="add del mod">
          <ac:chgData name="Trang Ha" userId="270efafb50020bd6" providerId="LiveId" clId="{6428F13E-8E4D-4370-891C-F7C3FEA5A7EE}" dt="2022-07-21T09:15:52.745" v="1080" actId="9405"/>
          <ac:inkMkLst>
            <pc:docMk/>
            <pc:sldMk cId="821643870" sldId="265"/>
            <ac:inkMk id="17" creationId="{ACFE908C-BAE4-870E-4A57-C4FD2C58165F}"/>
          </ac:inkMkLst>
        </pc:inkChg>
        <pc:inkChg chg="add del mod">
          <ac:chgData name="Trang Ha" userId="270efafb50020bd6" providerId="LiveId" clId="{6428F13E-8E4D-4370-891C-F7C3FEA5A7EE}" dt="2022-07-21T09:15:52.154" v="1079"/>
          <ac:inkMkLst>
            <pc:docMk/>
            <pc:sldMk cId="821643870" sldId="265"/>
            <ac:inkMk id="20" creationId="{54B3F246-EBC1-35FB-CDF0-10D34282B149}"/>
          </ac:inkMkLst>
        </pc:inkChg>
        <pc:inkChg chg="add del mod">
          <ac:chgData name="Trang Ha" userId="270efafb50020bd6" providerId="LiveId" clId="{6428F13E-8E4D-4370-891C-F7C3FEA5A7EE}" dt="2022-07-21T09:15:51.658" v="1077" actId="9405"/>
          <ac:inkMkLst>
            <pc:docMk/>
            <pc:sldMk cId="821643870" sldId="265"/>
            <ac:inkMk id="25" creationId="{0A34DF13-EFC9-3013-FB30-A7D46E5C7715}"/>
          </ac:inkMkLst>
        </pc:inkChg>
        <pc:inkChg chg="add del mod">
          <ac:chgData name="Trang Ha" userId="270efafb50020bd6" providerId="LiveId" clId="{6428F13E-8E4D-4370-891C-F7C3FEA5A7EE}" dt="2022-07-21T09:15:51.097" v="1076"/>
          <ac:inkMkLst>
            <pc:docMk/>
            <pc:sldMk cId="821643870" sldId="265"/>
            <ac:inkMk id="32" creationId="{AA699219-1256-CADB-8D66-4F19A60CA278}"/>
          </ac:inkMkLst>
        </pc:inkChg>
        <pc:inkChg chg="add del">
          <ac:chgData name="Trang Ha" userId="270efafb50020bd6" providerId="LiveId" clId="{6428F13E-8E4D-4370-891C-F7C3FEA5A7EE}" dt="2022-07-21T09:15:50.553" v="1074" actId="9405"/>
          <ac:inkMkLst>
            <pc:docMk/>
            <pc:sldMk cId="821643870" sldId="265"/>
            <ac:inkMk id="39" creationId="{449F8209-EF3F-1E5A-E765-E2F6B4510B2B}"/>
          </ac:inkMkLst>
        </pc:inkChg>
        <pc:inkChg chg="add del">
          <ac:chgData name="Trang Ha" userId="270efafb50020bd6" providerId="LiveId" clId="{6428F13E-8E4D-4370-891C-F7C3FEA5A7EE}" dt="2022-07-21T09:15:50.038" v="1073" actId="9405"/>
          <ac:inkMkLst>
            <pc:docMk/>
            <pc:sldMk cId="821643870" sldId="265"/>
            <ac:inkMk id="40" creationId="{D80060CD-85B9-0CFD-24FC-730FD31F416A}"/>
          </ac:inkMkLst>
        </pc:inkChg>
        <pc:inkChg chg="add del">
          <ac:chgData name="Trang Ha" userId="270efafb50020bd6" providerId="LiveId" clId="{6428F13E-8E4D-4370-891C-F7C3FEA5A7EE}" dt="2022-07-21T09:15:49.453" v="1072" actId="9405"/>
          <ac:inkMkLst>
            <pc:docMk/>
            <pc:sldMk cId="821643870" sldId="265"/>
            <ac:inkMk id="41" creationId="{8341CE31-8E93-4623-B4E4-41EC7CC92E7C}"/>
          </ac:inkMkLst>
        </pc:inkChg>
        <pc:inkChg chg="add del">
          <ac:chgData name="Trang Ha" userId="270efafb50020bd6" providerId="LiveId" clId="{6428F13E-8E4D-4370-891C-F7C3FEA5A7EE}" dt="2022-07-21T09:15:48.903" v="1071" actId="9405"/>
          <ac:inkMkLst>
            <pc:docMk/>
            <pc:sldMk cId="821643870" sldId="265"/>
            <ac:inkMk id="42" creationId="{5CD1DE75-EC60-3A9F-A5DE-50875AC157CD}"/>
          </ac:inkMkLst>
        </pc:inkChg>
        <pc:inkChg chg="add del">
          <ac:chgData name="Trang Ha" userId="270efafb50020bd6" providerId="LiveId" clId="{6428F13E-8E4D-4370-891C-F7C3FEA5A7EE}" dt="2022-07-21T09:15:48.348" v="1070" actId="9405"/>
          <ac:inkMkLst>
            <pc:docMk/>
            <pc:sldMk cId="821643870" sldId="265"/>
            <ac:inkMk id="43" creationId="{13F1DB24-D640-79E8-9527-F1CE09DCCC8E}"/>
          </ac:inkMkLst>
        </pc:inkChg>
        <pc:inkChg chg="add del mod">
          <ac:chgData name="Trang Ha" userId="270efafb50020bd6" providerId="LiveId" clId="{6428F13E-8E4D-4370-891C-F7C3FEA5A7EE}" dt="2022-07-21T09:21:41.713" v="1099" actId="478"/>
          <ac:inkMkLst>
            <pc:docMk/>
            <pc:sldMk cId="821643870" sldId="265"/>
            <ac:inkMk id="44" creationId="{E37F914C-E0A0-E84D-FFC4-C2398CA9793F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45" creationId="{8A9EEFED-45ED-33FD-1A06-7B4C80F1FF32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47" creationId="{31F6C0DD-5638-1A27-7C48-4E392AE48E3D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49" creationId="{78164B39-4BD2-F64A-77D4-8EB23C23B2D5}"/>
          </ac:inkMkLst>
        </pc:inkChg>
        <pc:inkChg chg="add mod">
          <ac:chgData name="Trang Ha" userId="270efafb50020bd6" providerId="LiveId" clId="{6428F13E-8E4D-4370-891C-F7C3FEA5A7EE}" dt="2022-07-21T09:20:40.584" v="1094"/>
          <ac:inkMkLst>
            <pc:docMk/>
            <pc:sldMk cId="821643870" sldId="265"/>
            <ac:inkMk id="50" creationId="{59AB091F-82F0-9F61-F591-424413674078}"/>
          </ac:inkMkLst>
        </pc:inkChg>
        <pc:inkChg chg="add del">
          <ac:chgData name="Trang Ha" userId="270efafb50020bd6" providerId="LiveId" clId="{6428F13E-8E4D-4370-891C-F7C3FEA5A7EE}" dt="2022-07-21T09:56:07.644" v="1293" actId="478"/>
          <ac:inkMkLst>
            <pc:docMk/>
            <pc:sldMk cId="821643870" sldId="265"/>
            <ac:inkMk id="52" creationId="{5825A13C-F23C-2994-8DA9-21CFFA8BD613}"/>
          </ac:inkMkLst>
        </pc:inkChg>
        <pc:cxnChg chg="del">
          <ac:chgData name="Trang Ha" userId="270efafb50020bd6" providerId="LiveId" clId="{6428F13E-8E4D-4370-891C-F7C3FEA5A7EE}" dt="2022-07-21T09:04:30.525" v="948" actId="478"/>
          <ac:cxnSpMkLst>
            <pc:docMk/>
            <pc:sldMk cId="821643870" sldId="265"/>
            <ac:cxnSpMk id="21" creationId="{3749724D-7001-FD40-A6CB-F316BE14A046}"/>
          </ac:cxnSpMkLst>
        </pc:cxnChg>
        <pc:cxnChg chg="add del mod">
          <ac:chgData name="Trang Ha" userId="270efafb50020bd6" providerId="LiveId" clId="{6428F13E-8E4D-4370-891C-F7C3FEA5A7EE}" dt="2022-07-21T09:26:11.751" v="1125" actId="11529"/>
          <ac:cxnSpMkLst>
            <pc:docMk/>
            <pc:sldMk cId="821643870" sldId="265"/>
            <ac:cxnSpMk id="59" creationId="{A4B433D8-7B8D-34CF-092D-848CAAA3B260}"/>
          </ac:cxnSpMkLst>
        </pc:cxnChg>
        <pc:cxnChg chg="add del mod">
          <ac:chgData name="Trang Ha" userId="270efafb50020bd6" providerId="LiveId" clId="{6428F13E-8E4D-4370-891C-F7C3FEA5A7EE}" dt="2022-07-21T09:27:14.361" v="1130" actId="478"/>
          <ac:cxnSpMkLst>
            <pc:docMk/>
            <pc:sldMk cId="821643870" sldId="265"/>
            <ac:cxnSpMk id="61" creationId="{7D8C2193-A4AD-3CCE-9F7A-814AF32F15B1}"/>
          </ac:cxnSpMkLst>
        </pc:cxnChg>
        <pc:cxnChg chg="add mod">
          <ac:chgData name="Trang Ha" userId="270efafb50020bd6" providerId="LiveId" clId="{6428F13E-8E4D-4370-891C-F7C3FEA5A7EE}" dt="2022-07-21T10:06:34.451" v="1377" actId="1076"/>
          <ac:cxnSpMkLst>
            <pc:docMk/>
            <pc:sldMk cId="821643870" sldId="265"/>
            <ac:cxnSpMk id="64" creationId="{BC7C044E-636A-7641-B055-5D4CDF6903D8}"/>
          </ac:cxnSpMkLst>
        </pc:cxnChg>
        <pc:cxnChg chg="add del mod">
          <ac:chgData name="Trang Ha" userId="270efafb50020bd6" providerId="LiveId" clId="{6428F13E-8E4D-4370-891C-F7C3FEA5A7EE}" dt="2022-07-21T09:30:28.774" v="1174" actId="478"/>
          <ac:cxnSpMkLst>
            <pc:docMk/>
            <pc:sldMk cId="821643870" sldId="265"/>
            <ac:cxnSpMk id="68" creationId="{B7E32962-8BB1-EE1D-7356-4284A58A5E60}"/>
          </ac:cxnSpMkLst>
        </pc:cxnChg>
        <pc:cxnChg chg="add mod">
          <ac:chgData name="Trang Ha" userId="270efafb50020bd6" providerId="LiveId" clId="{6428F13E-8E4D-4370-891C-F7C3FEA5A7EE}" dt="2022-07-21T09:31:22.315" v="1206" actId="1037"/>
          <ac:cxnSpMkLst>
            <pc:docMk/>
            <pc:sldMk cId="821643870" sldId="265"/>
            <ac:cxnSpMk id="71" creationId="{A827F9CA-DB85-3425-B40A-995D62BD8324}"/>
          </ac:cxnSpMkLst>
        </pc:cxnChg>
        <pc:cxnChg chg="add mod">
          <ac:chgData name="Trang Ha" userId="270efafb50020bd6" providerId="LiveId" clId="{6428F13E-8E4D-4370-891C-F7C3FEA5A7EE}" dt="2022-07-21T09:32:32.419" v="1217" actId="1076"/>
          <ac:cxnSpMkLst>
            <pc:docMk/>
            <pc:sldMk cId="821643870" sldId="265"/>
            <ac:cxnSpMk id="74" creationId="{7EB4DE2A-2F72-52A8-B3EB-A197638E406D}"/>
          </ac:cxnSpMkLst>
        </pc:cxnChg>
        <pc:cxnChg chg="add mod">
          <ac:chgData name="Trang Ha" userId="270efafb50020bd6" providerId="LiveId" clId="{6428F13E-8E4D-4370-891C-F7C3FEA5A7EE}" dt="2022-07-21T09:32:41.926" v="1219" actId="1076"/>
          <ac:cxnSpMkLst>
            <pc:docMk/>
            <pc:sldMk cId="821643870" sldId="265"/>
            <ac:cxnSpMk id="76" creationId="{CB9D4969-0593-9E58-BED0-FB6DB58B777F}"/>
          </ac:cxnSpMkLst>
        </pc:cxnChg>
      </pc:sldChg>
      <pc:sldChg chg="addSp delSp modSp add mod delAnim modAnim">
        <pc:chgData name="Trang Ha" userId="270efafb50020bd6" providerId="LiveId" clId="{6428F13E-8E4D-4370-891C-F7C3FEA5A7EE}" dt="2022-07-21T10:46:01.755" v="2388"/>
        <pc:sldMkLst>
          <pc:docMk/>
          <pc:sldMk cId="1276593532" sldId="266"/>
        </pc:sldMkLst>
        <pc:spChg chg="add del mod">
          <ac:chgData name="Trang Ha" userId="270efafb50020bd6" providerId="LiveId" clId="{6428F13E-8E4D-4370-891C-F7C3FEA5A7EE}" dt="2022-07-21T10:18:30.459" v="1483" actId="478"/>
          <ac:spMkLst>
            <pc:docMk/>
            <pc:sldMk cId="1276593532" sldId="266"/>
            <ac:spMk id="7" creationId="{09C2311D-C96C-6AFD-80B0-07F65AD291D4}"/>
          </ac:spMkLst>
        </pc:spChg>
        <pc:spChg chg="mod">
          <ac:chgData name="Trang Ha" userId="270efafb50020bd6" providerId="LiveId" clId="{6428F13E-8E4D-4370-891C-F7C3FEA5A7EE}" dt="2022-07-21T10:16:46.759" v="1478" actId="20577"/>
          <ac:spMkLst>
            <pc:docMk/>
            <pc:sldMk cId="1276593532" sldId="266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10:18:03.962" v="1479" actId="20577"/>
          <ac:spMkLst>
            <pc:docMk/>
            <pc:sldMk cId="1276593532" sldId="266"/>
            <ac:spMk id="11" creationId="{00000000-0000-0000-0000-000000000000}"/>
          </ac:spMkLst>
        </pc:spChg>
        <pc:spChg chg="add del mod">
          <ac:chgData name="Trang Ha" userId="270efafb50020bd6" providerId="LiveId" clId="{6428F13E-8E4D-4370-891C-F7C3FEA5A7EE}" dt="2022-07-21T10:32:58.300" v="2098" actId="478"/>
          <ac:spMkLst>
            <pc:docMk/>
            <pc:sldMk cId="1276593532" sldId="266"/>
            <ac:spMk id="13" creationId="{81A384A9-7D49-2949-648A-30BD8988ED17}"/>
          </ac:spMkLst>
        </pc:spChg>
        <pc:spChg chg="add mod">
          <ac:chgData name="Trang Ha" userId="270efafb50020bd6" providerId="LiveId" clId="{6428F13E-8E4D-4370-891C-F7C3FEA5A7EE}" dt="2022-07-21T10:43:20.018" v="2372" actId="14100"/>
          <ac:spMkLst>
            <pc:docMk/>
            <pc:sldMk cId="1276593532" sldId="266"/>
            <ac:spMk id="14" creationId="{8210D3E0-FA2C-D2EC-6B0D-93401720A1CA}"/>
          </ac:spMkLst>
        </pc:spChg>
        <pc:spChg chg="add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2" creationId="{8E53D725-0987-4959-37A7-967572ED8B4F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3" creationId="{8882C84C-FCF4-040D-B37B-C5FE4F955131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4" creationId="{5A942AE1-3EE8-7EFF-8FFA-1982A420ED4E}"/>
          </ac:spMkLst>
        </pc:spChg>
        <pc:spChg chg="add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5" creationId="{52BAA518-833F-9894-8EDE-DFB25BAD06F1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6" creationId="{76117934-9485-5842-3690-0BA3D7779327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57" creationId="{99966B4F-85C2-1E5E-8D08-5075C1CB8A72}"/>
          </ac:spMkLst>
        </pc:spChg>
        <pc:spChg chg="add del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8" creationId="{811A3229-6B1B-6307-A307-B689350FD29E}"/>
          </ac:spMkLst>
        </pc:spChg>
        <pc:spChg chg="add mod">
          <ac:chgData name="Trang Ha" userId="270efafb50020bd6" providerId="LiveId" clId="{6428F13E-8E4D-4370-891C-F7C3FEA5A7EE}" dt="2022-07-21T10:40:18.228" v="2361" actId="1036"/>
          <ac:spMkLst>
            <pc:docMk/>
            <pc:sldMk cId="1276593532" sldId="266"/>
            <ac:spMk id="59" creationId="{77601783-6B79-5BAD-E0FD-F50E3A045B99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0" creationId="{2F588BAB-D7BE-44DE-33BF-89BB8C54DBBE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2" creationId="{6F9342BA-8652-015F-876F-223C0799B2FA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3" creationId="{E30643DB-0348-BA17-0B79-1DEAAD18C58B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8" creationId="{F8B36FA6-488E-1928-2A99-031A95060AEE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79" creationId="{15088880-E707-1326-272A-E5E1BAC07976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1" creationId="{F3AB76E6-DA76-25B2-560C-62408837200D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2" creationId="{EC83EC68-CA38-8502-CA2F-06019AECD521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3" creationId="{7F2D41C5-B75C-152F-154C-C8F093605314}"/>
          </ac:spMkLst>
        </pc:spChg>
        <pc:spChg chg="del">
          <ac:chgData name="Trang Ha" userId="270efafb50020bd6" providerId="LiveId" clId="{6428F13E-8E4D-4370-891C-F7C3FEA5A7EE}" dt="2022-07-21T10:34:02.706" v="2109" actId="478"/>
          <ac:spMkLst>
            <pc:docMk/>
            <pc:sldMk cId="1276593532" sldId="266"/>
            <ac:spMk id="84" creationId="{2BF2EA28-7F3E-7093-3AE8-76118A3A854B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5" creationId="{14965E65-B82D-B788-90D6-FBE46FA3419E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6" creationId="{09AF29F7-7A7C-24F6-D8E0-7287C46C074B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88" creationId="{81B1B5E8-034D-9866-1154-5549EA9BC806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1" creationId="{F3969D1F-8873-D210-EC71-EE5C1240DA7A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3" creationId="{867154E1-943F-EA0B-C12F-ED00C49EFEBD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4" creationId="{8CB11267-F03D-CBC6-B885-2BAEEC6EC4DA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5" creationId="{F93700DC-90BE-59F7-47BC-22D5E51312AF}"/>
          </ac:spMkLst>
        </pc:spChg>
        <pc:spChg chg="del">
          <ac:chgData name="Trang Ha" userId="270efafb50020bd6" providerId="LiveId" clId="{6428F13E-8E4D-4370-891C-F7C3FEA5A7EE}" dt="2022-07-21T10:16:40.581" v="1475" actId="478"/>
          <ac:spMkLst>
            <pc:docMk/>
            <pc:sldMk cId="1276593532" sldId="266"/>
            <ac:spMk id="96" creationId="{27CE45FC-DB7E-8BF5-71F4-CD025B5512BF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7" creationId="{D08D0B3B-DEC9-F80E-EE0B-3549615E8146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98" creationId="{DBB531E3-780B-686F-F184-13F2B073E5AA}"/>
          </ac:spMkLst>
        </pc:spChg>
        <pc:spChg chg="del">
          <ac:chgData name="Trang Ha" userId="270efafb50020bd6" providerId="LiveId" clId="{6428F13E-8E4D-4370-891C-F7C3FEA5A7EE}" dt="2022-07-21T10:16:43.625" v="1476" actId="478"/>
          <ac:spMkLst>
            <pc:docMk/>
            <pc:sldMk cId="1276593532" sldId="266"/>
            <ac:spMk id="99" creationId="{A151A3D0-691D-1DDF-63B6-B124EFACF660}"/>
          </ac:spMkLst>
        </pc:spChg>
        <pc:spChg chg="del">
          <ac:chgData name="Trang Ha" userId="270efafb50020bd6" providerId="LiveId" clId="{6428F13E-8E4D-4370-891C-F7C3FEA5A7EE}" dt="2022-07-21T10:16:36.833" v="1474" actId="478"/>
          <ac:spMkLst>
            <pc:docMk/>
            <pc:sldMk cId="1276593532" sldId="266"/>
            <ac:spMk id="101" creationId="{AD6B215E-D69F-B617-7C4A-3177F4A335AB}"/>
          </ac:spMkLst>
        </pc:spChg>
        <pc:grpChg chg="mod">
          <ac:chgData name="Trang Ha" userId="270efafb50020bd6" providerId="LiveId" clId="{6428F13E-8E4D-4370-891C-F7C3FEA5A7EE}" dt="2022-07-21T10:40:18.228" v="2361" actId="1036"/>
          <ac:grpSpMkLst>
            <pc:docMk/>
            <pc:sldMk cId="1276593532" sldId="266"/>
            <ac:grpSpMk id="12" creationId="{00000000-0000-0000-0000-000000000000}"/>
          </ac:grpSpMkLst>
        </pc:grpChg>
        <pc:grpChg chg="mod">
          <ac:chgData name="Trang Ha" userId="270efafb50020bd6" providerId="LiveId" clId="{6428F13E-8E4D-4370-891C-F7C3FEA5A7EE}" dt="2022-07-21T10:40:18.228" v="2361" actId="1036"/>
          <ac:grpSpMkLst>
            <pc:docMk/>
            <pc:sldMk cId="1276593532" sldId="266"/>
            <ac:grpSpMk id="51" creationId="{9DB9616E-BF96-638B-1931-186A6AE7F654}"/>
          </ac:grpSpMkLst>
        </pc:grpChg>
        <pc:inkChg chg="del">
          <ac:chgData name="Trang Ha" userId="270efafb50020bd6" providerId="LiveId" clId="{6428F13E-8E4D-4370-891C-F7C3FEA5A7EE}" dt="2022-07-21T10:16:36.833" v="1474" actId="478"/>
          <ac:inkMkLst>
            <pc:docMk/>
            <pc:sldMk cId="1276593532" sldId="266"/>
            <ac:inkMk id="47" creationId="{31F6C0DD-5638-1A27-7C48-4E392AE48E3D}"/>
          </ac:inkMkLst>
        </pc:inkChg>
        <pc:cxnChg chg="add mod">
          <ac:chgData name="Trang Ha" userId="270efafb50020bd6" providerId="LiveId" clId="{6428F13E-8E4D-4370-891C-F7C3FEA5A7EE}" dt="2022-07-21T10:40:18.228" v="2361" actId="1036"/>
          <ac:cxnSpMkLst>
            <pc:docMk/>
            <pc:sldMk cId="1276593532" sldId="266"/>
            <ac:cxnSpMk id="16" creationId="{E5A23B2A-B096-D2AF-F14A-3650B5A51854}"/>
          </ac:cxnSpMkLst>
        </pc:cxnChg>
        <pc:cxnChg chg="add mod">
          <ac:chgData name="Trang Ha" userId="270efafb50020bd6" providerId="LiveId" clId="{6428F13E-8E4D-4370-891C-F7C3FEA5A7EE}" dt="2022-07-21T10:43:44.774" v="2380" actId="1076"/>
          <ac:cxnSpMkLst>
            <pc:docMk/>
            <pc:sldMk cId="1276593532" sldId="266"/>
            <ac:cxnSpMk id="19" creationId="{E9A1296F-39B2-6FD1-8884-EAB13D172741}"/>
          </ac:cxnSpMkLst>
        </pc:cxnChg>
        <pc:cxnChg chg="add mod">
          <ac:chgData name="Trang Ha" userId="270efafb50020bd6" providerId="LiveId" clId="{6428F13E-8E4D-4370-891C-F7C3FEA5A7EE}" dt="2022-07-21T10:43:55.140" v="2382" actId="14100"/>
          <ac:cxnSpMkLst>
            <pc:docMk/>
            <pc:sldMk cId="1276593532" sldId="266"/>
            <ac:cxnSpMk id="62" creationId="{9C781492-25C6-DD02-3871-F8896FE89DAE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64" creationId="{BC7C044E-636A-7641-B055-5D4CDF6903D8}"/>
          </ac:cxnSpMkLst>
        </pc:cxnChg>
        <pc:cxnChg chg="add mod">
          <ac:chgData name="Trang Ha" userId="270efafb50020bd6" providerId="LiveId" clId="{6428F13E-8E4D-4370-891C-F7C3FEA5A7EE}" dt="2022-07-21T10:45:38.657" v="2384" actId="1038"/>
          <ac:cxnSpMkLst>
            <pc:docMk/>
            <pc:sldMk cId="1276593532" sldId="266"/>
            <ac:cxnSpMk id="65" creationId="{1F6A34C6-2BAF-219D-6649-82579F26BEE9}"/>
          </ac:cxnSpMkLst>
        </pc:cxnChg>
        <pc:cxnChg chg="add mod">
          <ac:chgData name="Trang Ha" userId="270efafb50020bd6" providerId="LiveId" clId="{6428F13E-8E4D-4370-891C-F7C3FEA5A7EE}" dt="2022-07-21T10:45:56.845" v="2387" actId="14100"/>
          <ac:cxnSpMkLst>
            <pc:docMk/>
            <pc:sldMk cId="1276593532" sldId="266"/>
            <ac:cxnSpMk id="67" creationId="{09D960A8-024D-72B9-2E79-2551CC36944A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71" creationId="{A827F9CA-DB85-3425-B40A-995D62BD8324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74" creationId="{7EB4DE2A-2F72-52A8-B3EB-A197638E406D}"/>
          </ac:cxnSpMkLst>
        </pc:cxnChg>
        <pc:cxnChg chg="del">
          <ac:chgData name="Trang Ha" userId="270efafb50020bd6" providerId="LiveId" clId="{6428F13E-8E4D-4370-891C-F7C3FEA5A7EE}" dt="2022-07-21T10:16:36.833" v="1474" actId="478"/>
          <ac:cxnSpMkLst>
            <pc:docMk/>
            <pc:sldMk cId="1276593532" sldId="266"/>
            <ac:cxnSpMk id="76" creationId="{CB9D4969-0593-9E58-BED0-FB6DB58B777F}"/>
          </ac:cxnSpMkLst>
        </pc:cxnChg>
      </pc:sldChg>
      <pc:sldChg chg="addSp delSp modSp add mod modAnim">
        <pc:chgData name="Trang Ha" userId="270efafb50020bd6" providerId="LiveId" clId="{6428F13E-8E4D-4370-891C-F7C3FEA5A7EE}" dt="2022-07-21T11:08:38.231" v="2602" actId="14100"/>
        <pc:sldMkLst>
          <pc:docMk/>
          <pc:sldMk cId="2911786465" sldId="267"/>
        </pc:sldMkLst>
        <pc:spChg chg="mod">
          <ac:chgData name="Trang Ha" userId="270efafb50020bd6" providerId="LiveId" clId="{6428F13E-8E4D-4370-891C-F7C3FEA5A7EE}" dt="2022-07-21T10:26:28.422" v="1773" actId="20577"/>
          <ac:spMkLst>
            <pc:docMk/>
            <pc:sldMk cId="2911786465" sldId="267"/>
            <ac:spMk id="9" creationId="{00000000-0000-0000-0000-000000000000}"/>
          </ac:spMkLst>
        </pc:spChg>
        <pc:spChg chg="mod">
          <ac:chgData name="Trang Ha" userId="270efafb50020bd6" providerId="LiveId" clId="{6428F13E-8E4D-4370-891C-F7C3FEA5A7EE}" dt="2022-07-21T10:26:48.683" v="1784" actId="20577"/>
          <ac:spMkLst>
            <pc:docMk/>
            <pc:sldMk cId="2911786465" sldId="267"/>
            <ac:spMk id="11" creationId="{00000000-0000-0000-0000-000000000000}"/>
          </ac:spMkLst>
        </pc:spChg>
        <pc:spChg chg="del">
          <ac:chgData name="Trang Ha" userId="270efafb50020bd6" providerId="LiveId" clId="{6428F13E-8E4D-4370-891C-F7C3FEA5A7EE}" dt="2022-07-21T10:26:03.238" v="1768" actId="478"/>
          <ac:spMkLst>
            <pc:docMk/>
            <pc:sldMk cId="2911786465" sldId="267"/>
            <ac:spMk id="13" creationId="{81A384A9-7D49-2949-648A-30BD8988ED17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15" creationId="{F766904A-3503-BAC4-6A74-CC9724D28B24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25" creationId="{373325D9-496F-F9E3-5F69-BC1BF395FA43}"/>
          </ac:spMkLst>
        </pc:spChg>
        <pc:spChg chg="add mod">
          <ac:chgData name="Trang Ha" userId="270efafb50020bd6" providerId="LiveId" clId="{6428F13E-8E4D-4370-891C-F7C3FEA5A7EE}" dt="2022-07-21T10:52:11.737" v="2444" actId="571"/>
          <ac:spMkLst>
            <pc:docMk/>
            <pc:sldMk cId="2911786465" sldId="267"/>
            <ac:spMk id="27" creationId="{DAB0609C-9F7C-2D4B-39CA-9FD57E7EB820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28" creationId="{E4BC9C85-DF91-991D-9F6A-5E4C8FAF50B8}"/>
          </ac:spMkLst>
        </pc:spChg>
        <pc:spChg chg="add del mod">
          <ac:chgData name="Trang Ha" userId="270efafb50020bd6" providerId="LiveId" clId="{6428F13E-8E4D-4370-891C-F7C3FEA5A7EE}" dt="2022-07-21T10:53:42.808" v="2463" actId="478"/>
          <ac:spMkLst>
            <pc:docMk/>
            <pc:sldMk cId="2911786465" sldId="267"/>
            <ac:spMk id="29" creationId="{47761236-9B6D-DB78-6E17-D470D289A8E2}"/>
          </ac:spMkLst>
        </pc:spChg>
        <pc:spChg chg="add mod">
          <ac:chgData name="Trang Ha" userId="270efafb50020bd6" providerId="LiveId" clId="{6428F13E-8E4D-4370-891C-F7C3FEA5A7EE}" dt="2022-07-21T11:08:38.231" v="2602" actId="14100"/>
          <ac:spMkLst>
            <pc:docMk/>
            <pc:sldMk cId="2911786465" sldId="267"/>
            <ac:spMk id="30" creationId="{372D06D9-0485-3BF7-F190-84904F0D9D44}"/>
          </ac:spMkLst>
        </pc:spChg>
        <pc:spChg chg="add del mod">
          <ac:chgData name="Trang Ha" userId="270efafb50020bd6" providerId="LiveId" clId="{6428F13E-8E4D-4370-891C-F7C3FEA5A7EE}" dt="2022-07-21T10:57:42.066" v="2573" actId="478"/>
          <ac:spMkLst>
            <pc:docMk/>
            <pc:sldMk cId="2911786465" sldId="267"/>
            <ac:spMk id="31" creationId="{6071D366-63C4-A8DF-6A11-B93F3DDB1A34}"/>
          </ac:spMkLst>
        </pc:spChg>
        <pc:spChg chg="mod">
          <ac:chgData name="Trang Ha" userId="270efafb50020bd6" providerId="LiveId" clId="{6428F13E-8E4D-4370-891C-F7C3FEA5A7EE}" dt="2022-07-21T11:05:41.621" v="2593" actId="1036"/>
          <ac:spMkLst>
            <pc:docMk/>
            <pc:sldMk cId="2911786465" sldId="267"/>
            <ac:spMk id="34" creationId="{8A49A8B1-5465-DB35-33CC-8AEBAF2BD6B7}"/>
          </ac:spMkLst>
        </pc:spChg>
        <pc:spChg chg="del">
          <ac:chgData name="Trang Ha" userId="270efafb50020bd6" providerId="LiveId" clId="{6428F13E-8E4D-4370-891C-F7C3FEA5A7EE}" dt="2022-07-21T10:26:03.238" v="1768" actId="478"/>
          <ac:spMkLst>
            <pc:docMk/>
            <pc:sldMk cId="2911786465" sldId="267"/>
            <ac:spMk id="52" creationId="{8E53D725-0987-4959-37A7-967572ED8B4F}"/>
          </ac:spMkLst>
        </pc:spChg>
        <pc:spChg chg="del">
          <ac:chgData name="Trang Ha" userId="270efafb50020bd6" providerId="LiveId" clId="{6428F13E-8E4D-4370-891C-F7C3FEA5A7EE}" dt="2022-07-21T10:26:03.238" v="1768" actId="478"/>
          <ac:spMkLst>
            <pc:docMk/>
            <pc:sldMk cId="2911786465" sldId="267"/>
            <ac:spMk id="55" creationId="{52BAA518-833F-9894-8EDE-DFB25BAD06F1}"/>
          </ac:spMkLst>
        </pc:spChg>
        <pc:spChg chg="del mod">
          <ac:chgData name="Trang Ha" userId="270efafb50020bd6" providerId="LiveId" clId="{6428F13E-8E4D-4370-891C-F7C3FEA5A7EE}" dt="2022-07-21T10:26:07.588" v="1770" actId="478"/>
          <ac:spMkLst>
            <pc:docMk/>
            <pc:sldMk cId="2911786465" sldId="267"/>
            <ac:spMk id="58" creationId="{811A3229-6B1B-6307-A307-B689350FD29E}"/>
          </ac:spMkLst>
        </pc:spChg>
        <pc:spChg chg="del">
          <ac:chgData name="Trang Ha" userId="270efafb50020bd6" providerId="LiveId" clId="{6428F13E-8E4D-4370-891C-F7C3FEA5A7EE}" dt="2022-07-21T10:34:13.696" v="2110" actId="478"/>
          <ac:spMkLst>
            <pc:docMk/>
            <pc:sldMk cId="2911786465" sldId="267"/>
            <ac:spMk id="84" creationId="{2BF2EA28-7F3E-7093-3AE8-76118A3A854B}"/>
          </ac:spMkLst>
        </pc:spChg>
        <pc:grpChg chg="mod">
          <ac:chgData name="Trang Ha" userId="270efafb50020bd6" providerId="LiveId" clId="{6428F13E-8E4D-4370-891C-F7C3FEA5A7EE}" dt="2022-07-21T10:26:35.328" v="1774" actId="14100"/>
          <ac:grpSpMkLst>
            <pc:docMk/>
            <pc:sldMk cId="2911786465" sldId="267"/>
            <ac:grpSpMk id="12" creationId="{00000000-0000-0000-0000-000000000000}"/>
          </ac:grpSpMkLst>
        </pc:grpChg>
        <pc:grpChg chg="del">
          <ac:chgData name="Trang Ha" userId="270efafb50020bd6" providerId="LiveId" clId="{6428F13E-8E4D-4370-891C-F7C3FEA5A7EE}" dt="2022-07-21T10:26:03.238" v="1768" actId="478"/>
          <ac:grpSpMkLst>
            <pc:docMk/>
            <pc:sldMk cId="2911786465" sldId="267"/>
            <ac:grpSpMk id="51" creationId="{9DB9616E-BF96-638B-1931-186A6AE7F654}"/>
          </ac:grpSpMkLst>
        </pc:grpChg>
        <pc:picChg chg="add mod">
          <ac:chgData name="Trang Ha" userId="270efafb50020bd6" providerId="LiveId" clId="{6428F13E-8E4D-4370-891C-F7C3FEA5A7EE}" dt="2022-07-21T11:08:38.231" v="2602" actId="14100"/>
          <ac:picMkLst>
            <pc:docMk/>
            <pc:sldMk cId="2911786465" sldId="267"/>
            <ac:picMk id="14" creationId="{8BD7AB1C-D4CF-E0DC-7351-7F74C19A04DB}"/>
          </ac:picMkLst>
        </pc:picChg>
        <pc:picChg chg="add mod">
          <ac:chgData name="Trang Ha" userId="270efafb50020bd6" providerId="LiveId" clId="{6428F13E-8E4D-4370-891C-F7C3FEA5A7EE}" dt="2022-07-21T10:52:11.737" v="2444" actId="571"/>
          <ac:picMkLst>
            <pc:docMk/>
            <pc:sldMk cId="2911786465" sldId="267"/>
            <ac:picMk id="26" creationId="{50570850-8C09-203F-F961-96ECCEE3365F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40.53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91 84 24575,'2'43'0,"9"55"0,0-11 0,5 52 0,4 59 0,-18-178 0,3 21 0,2 7 0,-7-48 0,0 0 0,0 0 0,-1 0 0,1 0 0,0 0 0,0 0 0,0 0 0,0 0 0,0 0 0,0 0 0,0 0 0,0 0 0,0 0 0,0 0 0,0 0 0,0 0 0,-1 0 0,1 0 0,0 0 0,0 0 0,0 0 0,0 0 0,0 0 0,0 0 0,0 0 0,0 0 0,0 0 0,0 0 0,0 0 0,0 1 0,0-1 0,0 0 0,0 0 0,0 0 0,-6-16 0,-7-25 0,5 4 0,1 0 0,-3-70 0,11-79 0,1 87 0,-3 47 0,0 14 0,2 0 0,5-39 0,0 52 0,-2 20 0,0 8 0,-1 11 0,2 19 0,-2 0 0,-1 0 0,-3 34 0,-14 102 0,-1 11 0,16-150 0,-1 12 0,-11 71 0,11-101 0,-2-1 0,0 0 0,0-1 0,-1 1 0,0 0 0,-1-1 0,0 0 0,-1 0 0,0 0 0,0-1 0,-10 11 0,15-19 0,1-1 0,-1 1 0,0 0 0,0 0 0,1-1 0,-1 1 0,0 0 0,0-1 0,0 1 0,0 0 0,0-1 0,0 1 0,0-1 0,0 0 0,0 1 0,0-1 0,0 0 0,0 0 0,0 0 0,0 1 0,-2-1 0,2-1 0,0 1 0,0-1 0,0 1 0,0-1 0,1 1 0,-1-1 0,0 0 0,0 1 0,1-1 0,-1 0 0,0 0 0,1 1 0,-1-1 0,1 0 0,-1 0 0,1 0 0,-1 0 0,0-1 0,-1-5 0,0-1 0,0 0 0,1 1 0,-1-12 0,0-140 0,4 117 0,-2 30 0,1 1 0,1-1 0,0 1 0,0-1 0,1 1 0,1 0 0,5-12 0,5-5 0,23-34 0,-34 56 0,66-112 0,-60 101 0,-2 0 0,0 0 0,0-1 0,-2 0 0,4-19 0,-8 32 0,-1 0 0,0 0 0,1 0 0,-2-10 0,0 13 0,1 0 0,0 1 0,-1-1 0,1 0 0,-1 1 0,1-1 0,-1 0 0,0 1 0,0-1 0,0 1 0,0-1 0,0 1 0,0 0 0,0-1 0,-2-1 0,2 3 0,1-1 0,-1 1 0,1-1 0,-1 1 0,0 0 0,1 0 0,-1-1 0,1 1 0,-1 0 0,1 0 0,-1 0 0,0 0 0,1 0 0,-1 0 0,1 0 0,-1 0 0,0 0 0,1 0 0,-1 0 0,1 0 0,-1 0 0,0 0 0,1 0 0,-1 1 0,1-1 0,-1 0 0,1 0 0,-1 1 0,0 0 0,-1 0 0,1 0 0,-1 1 0,1-1 0,0 1 0,0-1 0,0 1 0,0 0 0,0-1 0,-1 3 0,-4 11 0,2 1 0,0 0 0,0 0 0,2 0 0,0 0 0,0 26 0,1-20 0,-2 299 0,5-186 0,-2-126 0,0-5 0,1-1 0,-1 1 0,0 0 0,0 0 0,-1 0 0,1-1 0,-1 1 0,0 0 0,0-1 0,-2 7 0,2-10 0,1 0 0,0 1 0,-1-1 0,1 0 0,0 0 0,-1 0 0,1 1 0,0-1 0,-1 0 0,1 0 0,0 0 0,-1 0 0,1 0 0,-1 0 0,1 0 0,0 0 0,-1 0 0,1 0 0,0 0 0,-1 0 0,1 0 0,-1 0 0,1 0 0,0-1 0,-1 1 0,1 0 0,0 0 0,-1 0 0,1 0 0,0-1 0,0 1 0,-1 0 0,1 0 0,0-1 0,-1 1 0,1 0 0,0-1 0,0 1 0,0 0 0,-1-1 0,1 1 0,0-1 0,-10-15 0,4 2 0,0 0 0,1-1 0,1 0 0,0 0 0,2 0 0,-3-25 0,4-98 0,2 90 0,-2 34 0,2 0 0,0 0 0,0-1 0,2 1 0,-1 1 0,2-1 0,0 0 0,1 1 0,0-1 0,0 2 0,14-23 0,101-125 0,-63 85 0,-55 72 0,1-1 0,0 1 0,0-1 0,6-4 0,-8 8 0,-1-1 0,0 1 0,1 0 0,-1-1 0,1 1 0,-1 0 0,1 0 0,-1-1 0,1 1 0,-1 0 0,1 0 0,-1 0 0,1 0 0,-1 0 0,1 0 0,-1 0 0,1 0 0,-1 0 0,1 0 0,-1 0 0,1 0 0,-1 0 0,1 0 0,-1 0 0,1 1 0,-1-1 0,1 0 0,-1 0 0,1 0 0,-1 1 0,1-1 0,-1 0 0,0 1 0,1-1 0,-1 0 0,1 1 0,-1-1 0,0 1 0,1-1 0,-1 1 0,0-1 0,0 1 0,1-1 0,-1 0 0,0 1 0,0-1 0,0 1 0,0-1 0,0 1 0,0 0 0,0 0 0,3 9 0,-1 0 0,-1 0 0,0 0 0,0 1 0,-1-1 0,-1 13 0,0 0 0,-4 994 0,4-983-682,-9 54-1,4-50-6143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11.png"/><Relationship Id="rId4" Type="http://schemas.openxmlformats.org/officeDocument/2006/relationships/customXml" Target="../ink/ink2.xm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5" Type="http://schemas.openxmlformats.org/officeDocument/2006/relationships/image" Target="../media/image15.png"/><Relationship Id="rId4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VŨ XUÂN THIỀU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LUYỆN TẬP CHUNG (T1)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331185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LUYỆN TẬP CHUNG (T1)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08919" y="1789650"/>
            <a:ext cx="3309006" cy="681454"/>
            <a:chOff x="1470819" y="1943100"/>
            <a:chExt cx="330900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266130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 nhẩm: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CA646C3-9929-5104-C759-F18D1858389A}"/>
              </a:ext>
            </a:extLst>
          </p:cNvPr>
          <p:cNvSpPr txBox="1"/>
          <p:nvPr/>
        </p:nvSpPr>
        <p:spPr>
          <a:xfrm>
            <a:off x="1258579" y="3231516"/>
            <a:ext cx="1464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6  x 3 =                   7 x 5 =                         9 x 4 =                   8 x 10 =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210FBC-6F90-E6F8-6F36-40E25BDD58A7}"/>
              </a:ext>
            </a:extLst>
          </p:cNvPr>
          <p:cNvSpPr txBox="1"/>
          <p:nvPr/>
        </p:nvSpPr>
        <p:spPr>
          <a:xfrm>
            <a:off x="1333185" y="5525869"/>
            <a:ext cx="1488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8 x 7 =                   3 x 9 =                          5 x 6 =                   4 x 8 =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BEF38B-1A4F-3E35-8835-4BB5FA32280A}"/>
              </a:ext>
            </a:extLst>
          </p:cNvPr>
          <p:cNvSpPr/>
          <p:nvPr/>
        </p:nvSpPr>
        <p:spPr>
          <a:xfrm>
            <a:off x="3109119" y="3210599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A80196-322A-DD40-CC28-93F83F57960E}"/>
              </a:ext>
            </a:extLst>
          </p:cNvPr>
          <p:cNvSpPr/>
          <p:nvPr/>
        </p:nvSpPr>
        <p:spPr>
          <a:xfrm>
            <a:off x="6603916" y="3210600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1885FE0-961D-212F-CD76-D80C9D2648CB}"/>
              </a:ext>
            </a:extLst>
          </p:cNvPr>
          <p:cNvSpPr/>
          <p:nvPr/>
        </p:nvSpPr>
        <p:spPr>
          <a:xfrm>
            <a:off x="10685062" y="3210596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AA11D9-8520-BC62-0A3B-52E749D03EA1}"/>
              </a:ext>
            </a:extLst>
          </p:cNvPr>
          <p:cNvSpPr/>
          <p:nvPr/>
        </p:nvSpPr>
        <p:spPr>
          <a:xfrm>
            <a:off x="14462919" y="3210600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1AA6E9-F42A-52A4-81CC-27A0434BA70C}"/>
              </a:ext>
            </a:extLst>
          </p:cNvPr>
          <p:cNvSpPr/>
          <p:nvPr/>
        </p:nvSpPr>
        <p:spPr>
          <a:xfrm>
            <a:off x="3085785" y="5525869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40452EE-9A7C-63A8-BF6E-D31C7F526331}"/>
              </a:ext>
            </a:extLst>
          </p:cNvPr>
          <p:cNvSpPr/>
          <p:nvPr/>
        </p:nvSpPr>
        <p:spPr>
          <a:xfrm>
            <a:off x="6538119" y="5496600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A6FB890-ED06-48D1-59EA-1F3AC338720C}"/>
              </a:ext>
            </a:extLst>
          </p:cNvPr>
          <p:cNvSpPr/>
          <p:nvPr/>
        </p:nvSpPr>
        <p:spPr>
          <a:xfrm>
            <a:off x="10805319" y="5525869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586541B-877B-EF8E-3E7C-95FE5BA0C0D0}"/>
              </a:ext>
            </a:extLst>
          </p:cNvPr>
          <p:cNvSpPr/>
          <p:nvPr/>
        </p:nvSpPr>
        <p:spPr>
          <a:xfrm>
            <a:off x="14310519" y="5511482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8608802-73A0-806E-E506-FECBF75BB5DD}"/>
              </a:ext>
            </a:extLst>
          </p:cNvPr>
          <p:cNvSpPr/>
          <p:nvPr/>
        </p:nvSpPr>
        <p:spPr>
          <a:xfrm>
            <a:off x="1391133" y="1792069"/>
            <a:ext cx="727386" cy="64633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157BFE0-E365-5AE5-7B7A-A22956B842DD}"/>
              </a:ext>
            </a:extLst>
          </p:cNvPr>
          <p:cNvSpPr txBox="1"/>
          <p:nvPr/>
        </p:nvSpPr>
        <p:spPr>
          <a:xfrm>
            <a:off x="1578223" y="1779958"/>
            <a:ext cx="353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391133" y="1756946"/>
            <a:ext cx="12078570" cy="681454"/>
            <a:chOff x="1391133" y="1947446"/>
            <a:chExt cx="1207857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135118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Những phép tính nào dưới đây có kết quả bé hơn 8?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3810EC30-F6BE-7F93-F9A1-1752A33EE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135845" y="2838751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76A3B7F3-6219-214B-961A-DADA0FC79351}"/>
              </a:ext>
            </a:extLst>
          </p:cNvPr>
          <p:cNvSpPr/>
          <p:nvPr/>
        </p:nvSpPr>
        <p:spPr>
          <a:xfrm>
            <a:off x="5064010" y="2811784"/>
            <a:ext cx="186873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: 7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5143B40-8320-F7AF-2F66-7BEE8E392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509" y="4419600"/>
            <a:ext cx="2180810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id="{0AB53CA7-513F-2695-9DD5-6FD44EF05452}"/>
              </a:ext>
            </a:extLst>
          </p:cNvPr>
          <p:cNvSpPr/>
          <p:nvPr/>
        </p:nvSpPr>
        <p:spPr>
          <a:xfrm flipH="1">
            <a:off x="8333330" y="4147179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: 8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A52D8A6-C109-0220-30D9-E9E19DC62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2190" y="2713347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63AE7176-4B2B-EC66-D7F5-82AFC7C06A58}"/>
              </a:ext>
            </a:extLst>
          </p:cNvPr>
          <p:cNvSpPr/>
          <p:nvPr/>
        </p:nvSpPr>
        <p:spPr>
          <a:xfrm flipH="1">
            <a:off x="9773682" y="2747460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: 9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F386C5A-1325-D32C-A18D-82296642E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99896" y="6607735"/>
            <a:ext cx="2128229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9" name="Speech Bubble: Oval 28">
            <a:extLst>
              <a:ext uri="{FF2B5EF4-FFF2-40B4-BE49-F238E27FC236}">
                <a16:creationId xmlns:a16="http://schemas.microsoft.com/office/drawing/2014/main" id="{0E025EE9-1FD7-D356-6D5C-891345B34813}"/>
              </a:ext>
            </a:extLst>
          </p:cNvPr>
          <p:cNvSpPr/>
          <p:nvPr/>
        </p:nvSpPr>
        <p:spPr>
          <a:xfrm>
            <a:off x="5768050" y="6629400"/>
            <a:ext cx="1723609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: 6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A535B1A-ACA8-D191-A713-AFFC99EF6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87" y="6371665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31" name="Speech Bubble: Oval 30">
            <a:extLst>
              <a:ext uri="{FF2B5EF4-FFF2-40B4-BE49-F238E27FC236}">
                <a16:creationId xmlns:a16="http://schemas.microsoft.com/office/drawing/2014/main" id="{9456C37E-A195-45DD-1147-DB9BF3D6DCE8}"/>
              </a:ext>
            </a:extLst>
          </p:cNvPr>
          <p:cNvSpPr/>
          <p:nvPr/>
        </p:nvSpPr>
        <p:spPr>
          <a:xfrm flipH="1">
            <a:off x="10043319" y="6451329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: 6</a:t>
            </a: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8A49A8B1-5465-DB35-33CC-8AEBAF2B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134" y="1041400"/>
            <a:ext cx="7331185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LUYỆN TẬP CHUNG (T1)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7B8AFA-7E28-43EE-B756-AEC0D7BDF9C2}"/>
              </a:ext>
            </a:extLst>
          </p:cNvPr>
          <p:cNvSpPr/>
          <p:nvPr/>
        </p:nvSpPr>
        <p:spPr>
          <a:xfrm flipH="1">
            <a:off x="8738981" y="2986882"/>
            <a:ext cx="1219198" cy="439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=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42ACEA-AAB5-2470-37E5-03BADD541A06}"/>
              </a:ext>
            </a:extLst>
          </p:cNvPr>
          <p:cNvSpPr/>
          <p:nvPr/>
        </p:nvSpPr>
        <p:spPr>
          <a:xfrm>
            <a:off x="6879711" y="2947131"/>
            <a:ext cx="9144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07AD580-2D81-F579-1C86-66A165BE4989}"/>
              </a:ext>
            </a:extLst>
          </p:cNvPr>
          <p:cNvSpPr/>
          <p:nvPr/>
        </p:nvSpPr>
        <p:spPr>
          <a:xfrm flipH="1">
            <a:off x="7278666" y="4289563"/>
            <a:ext cx="1117331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=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73113E-F157-DAD1-FB48-09FDAAB40036}"/>
              </a:ext>
            </a:extLst>
          </p:cNvPr>
          <p:cNvSpPr/>
          <p:nvPr/>
        </p:nvSpPr>
        <p:spPr>
          <a:xfrm>
            <a:off x="7418343" y="6750219"/>
            <a:ext cx="8716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BF5640-ABBC-58D1-F598-0C07E45F0B6C}"/>
              </a:ext>
            </a:extLst>
          </p:cNvPr>
          <p:cNvSpPr/>
          <p:nvPr/>
        </p:nvSpPr>
        <p:spPr>
          <a:xfrm>
            <a:off x="9263208" y="6607735"/>
            <a:ext cx="8716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=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749724D-7001-FD40-A6CB-F316BE14A046}"/>
              </a:ext>
            </a:extLst>
          </p:cNvPr>
          <p:cNvCxnSpPr/>
          <p:nvPr/>
        </p:nvCxnSpPr>
        <p:spPr>
          <a:xfrm>
            <a:off x="9316393" y="2362200"/>
            <a:ext cx="33177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19" grpId="0"/>
      <p:bldP spid="19" grpId="1"/>
      <p:bldP spid="35" grpId="0"/>
      <p:bldP spid="36" grpId="0"/>
      <p:bldP spid="37" grpId="0"/>
      <p:bldP spid="38" grpId="0"/>
      <p:bldP spid="3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57876" y="1740489"/>
            <a:ext cx="1670273" cy="681454"/>
            <a:chOff x="1391133" y="1947446"/>
            <a:chExt cx="1670273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94288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Số?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8A49A8B1-5465-DB35-33CC-8AEBAF2B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134" y="1041400"/>
            <a:ext cx="7331185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LUYỆN TẬP CHUNG (T1)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14:cNvPr>
              <p14:cNvContentPartPr/>
              <p14:nvPr/>
            </p14:nvContentPartPr>
            <p14:xfrm>
              <a:off x="9876516" y="3499401"/>
              <a:ext cx="120600" cy="468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58516" y="3481761"/>
                <a:ext cx="156240" cy="50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9DB9616E-BF96-638B-1931-186A6AE7F654}"/>
              </a:ext>
            </a:extLst>
          </p:cNvPr>
          <p:cNvGrpSpPr/>
          <p:nvPr/>
        </p:nvGrpSpPr>
        <p:grpSpPr>
          <a:xfrm>
            <a:off x="9426696" y="23717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324716" y="3554326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11876" y="3592163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093596" y="3618788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8882C84C-FCF4-040D-B37B-C5FE4F955131}"/>
              </a:ext>
            </a:extLst>
          </p:cNvPr>
          <p:cNvSpPr/>
          <p:nvPr/>
        </p:nvSpPr>
        <p:spPr>
          <a:xfrm>
            <a:off x="6103031" y="5996044"/>
            <a:ext cx="1223797" cy="13006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A942AE1-3EE8-7EFF-8FFA-1982A420ED4E}"/>
              </a:ext>
            </a:extLst>
          </p:cNvPr>
          <p:cNvSpPr/>
          <p:nvPr/>
        </p:nvSpPr>
        <p:spPr>
          <a:xfrm>
            <a:off x="1947175" y="5938381"/>
            <a:ext cx="1180974" cy="12307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117934-9485-5842-3690-0BA3D7779327}"/>
              </a:ext>
            </a:extLst>
          </p:cNvPr>
          <p:cNvSpPr/>
          <p:nvPr/>
        </p:nvSpPr>
        <p:spPr>
          <a:xfrm>
            <a:off x="13407175" y="3201354"/>
            <a:ext cx="1223797" cy="1300619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9966B4F-85C2-1E5E-8D08-5075C1CB8A72}"/>
              </a:ext>
            </a:extLst>
          </p:cNvPr>
          <p:cNvSpPr/>
          <p:nvPr/>
        </p:nvSpPr>
        <p:spPr>
          <a:xfrm>
            <a:off x="13402485" y="5918040"/>
            <a:ext cx="1223797" cy="1300619"/>
          </a:xfrm>
          <a:prstGeom prst="ellipse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C7C044E-636A-7641-B055-5D4CDF6903D8}"/>
              </a:ext>
            </a:extLst>
          </p:cNvPr>
          <p:cNvCxnSpPr>
            <a:cxnSpLocks/>
          </p:cNvCxnSpPr>
          <p:nvPr/>
        </p:nvCxnSpPr>
        <p:spPr>
          <a:xfrm>
            <a:off x="3212146" y="6639067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2F588BAB-D7BE-44DE-33BF-89BB8C54DBBE}"/>
              </a:ext>
            </a:extLst>
          </p:cNvPr>
          <p:cNvSpPr/>
          <p:nvPr/>
        </p:nvSpPr>
        <p:spPr>
          <a:xfrm>
            <a:off x="6080919" y="3118981"/>
            <a:ext cx="1223797" cy="13006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827F9CA-DB85-3425-B40A-995D62BD8324}"/>
              </a:ext>
            </a:extLst>
          </p:cNvPr>
          <p:cNvCxnSpPr>
            <a:cxnSpLocks/>
          </p:cNvCxnSpPr>
          <p:nvPr/>
        </p:nvCxnSpPr>
        <p:spPr>
          <a:xfrm>
            <a:off x="3185319" y="3733800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6F9342BA-8652-015F-876F-223C0799B2FA}"/>
              </a:ext>
            </a:extLst>
          </p:cNvPr>
          <p:cNvSpPr/>
          <p:nvPr/>
        </p:nvSpPr>
        <p:spPr>
          <a:xfrm>
            <a:off x="1947175" y="3125736"/>
            <a:ext cx="1223797" cy="1230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30643DB-0348-BA17-0B79-1DEAAD18C58B}"/>
              </a:ext>
            </a:extLst>
          </p:cNvPr>
          <p:cNvSpPr/>
          <p:nvPr/>
        </p:nvSpPr>
        <p:spPr>
          <a:xfrm>
            <a:off x="9205119" y="3248592"/>
            <a:ext cx="1226900" cy="1148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EB4DE2A-2F72-52A8-B3EB-A197638E406D}"/>
              </a:ext>
            </a:extLst>
          </p:cNvPr>
          <p:cNvCxnSpPr>
            <a:cxnSpLocks/>
          </p:cNvCxnSpPr>
          <p:nvPr/>
        </p:nvCxnSpPr>
        <p:spPr>
          <a:xfrm>
            <a:off x="10489463" y="3814141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B9D4969-0593-9E58-BED0-FB6DB58B777F}"/>
              </a:ext>
            </a:extLst>
          </p:cNvPr>
          <p:cNvCxnSpPr>
            <a:cxnSpLocks/>
          </p:cNvCxnSpPr>
          <p:nvPr/>
        </p:nvCxnSpPr>
        <p:spPr>
          <a:xfrm>
            <a:off x="10489463" y="6673709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ultiplication Sign 77">
            <a:extLst>
              <a:ext uri="{FF2B5EF4-FFF2-40B4-BE49-F238E27FC236}">
                <a16:creationId xmlns:a16="http://schemas.microsoft.com/office/drawing/2014/main" id="{F8B36FA6-488E-1928-2A99-031A95060AEE}"/>
              </a:ext>
            </a:extLst>
          </p:cNvPr>
          <p:cNvSpPr/>
          <p:nvPr/>
        </p:nvSpPr>
        <p:spPr>
          <a:xfrm>
            <a:off x="3675241" y="3065107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Multiplication Sign 78">
            <a:extLst>
              <a:ext uri="{FF2B5EF4-FFF2-40B4-BE49-F238E27FC236}">
                <a16:creationId xmlns:a16="http://schemas.microsoft.com/office/drawing/2014/main" id="{15088880-E707-1326-272A-E5E1BAC07976}"/>
              </a:ext>
            </a:extLst>
          </p:cNvPr>
          <p:cNvSpPr/>
          <p:nvPr/>
        </p:nvSpPr>
        <p:spPr>
          <a:xfrm>
            <a:off x="3595146" y="5943600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3AB76E6-DA76-25B2-560C-62408837200D}"/>
              </a:ext>
            </a:extLst>
          </p:cNvPr>
          <p:cNvSpPr/>
          <p:nvPr/>
        </p:nvSpPr>
        <p:spPr>
          <a:xfrm>
            <a:off x="4343403" y="2971800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C83EC68-CA38-8502-CA2F-06019AECD521}"/>
              </a:ext>
            </a:extLst>
          </p:cNvPr>
          <p:cNvSpPr/>
          <p:nvPr/>
        </p:nvSpPr>
        <p:spPr>
          <a:xfrm>
            <a:off x="12105086" y="5931575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F2D41C5-B75C-152F-154C-C8F093605314}"/>
              </a:ext>
            </a:extLst>
          </p:cNvPr>
          <p:cNvSpPr/>
          <p:nvPr/>
        </p:nvSpPr>
        <p:spPr>
          <a:xfrm>
            <a:off x="12105086" y="313827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BF2EA28-7F3E-7093-3AE8-76118A3A854B}"/>
              </a:ext>
            </a:extLst>
          </p:cNvPr>
          <p:cNvSpPr/>
          <p:nvPr/>
        </p:nvSpPr>
        <p:spPr>
          <a:xfrm>
            <a:off x="18458125" y="3151371"/>
            <a:ext cx="755161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4965E65-B82D-B788-90D6-FBE46FA3419E}"/>
              </a:ext>
            </a:extLst>
          </p:cNvPr>
          <p:cNvSpPr/>
          <p:nvPr/>
        </p:nvSpPr>
        <p:spPr>
          <a:xfrm>
            <a:off x="9270356" y="5938381"/>
            <a:ext cx="1221425" cy="1300619"/>
          </a:xfrm>
          <a:prstGeom prst="rect">
            <a:avLst/>
          </a:prstGeom>
          <a:solidFill>
            <a:srgbClr val="FFC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9AF29F7-7A7C-24F6-D8E0-7287C46C074B}"/>
              </a:ext>
            </a:extLst>
          </p:cNvPr>
          <p:cNvSpPr/>
          <p:nvPr/>
        </p:nvSpPr>
        <p:spPr>
          <a:xfrm>
            <a:off x="11109861" y="3191279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1B1B5E8-034D-9866-1154-5549EA9BC806}"/>
              </a:ext>
            </a:extLst>
          </p:cNvPr>
          <p:cNvSpPr/>
          <p:nvPr/>
        </p:nvSpPr>
        <p:spPr>
          <a:xfrm>
            <a:off x="11122672" y="6039134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969D1F-8873-D210-EC71-EE5C1240DA7A}"/>
              </a:ext>
            </a:extLst>
          </p:cNvPr>
          <p:cNvSpPr/>
          <p:nvPr/>
        </p:nvSpPr>
        <p:spPr>
          <a:xfrm>
            <a:off x="4293421" y="5823339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67154E1-943F-EA0B-C12F-ED00C49EFEBD}"/>
              </a:ext>
            </a:extLst>
          </p:cNvPr>
          <p:cNvSpPr/>
          <p:nvPr/>
        </p:nvSpPr>
        <p:spPr>
          <a:xfrm>
            <a:off x="4373687" y="5918039"/>
            <a:ext cx="633594" cy="47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CB11267-F03D-CBC6-B885-2BAEEC6EC4DA}"/>
              </a:ext>
            </a:extLst>
          </p:cNvPr>
          <p:cNvSpPr/>
          <p:nvPr/>
        </p:nvSpPr>
        <p:spPr>
          <a:xfrm>
            <a:off x="1961965" y="3109332"/>
            <a:ext cx="1223354" cy="12307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93700DC-90BE-59F7-47BC-22D5E51312AF}"/>
              </a:ext>
            </a:extLst>
          </p:cNvPr>
          <p:cNvSpPr/>
          <p:nvPr/>
        </p:nvSpPr>
        <p:spPr>
          <a:xfrm>
            <a:off x="9205119" y="3079682"/>
            <a:ext cx="1226900" cy="13172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7CE45FC-DB7E-8BF5-71F4-CD025B5512BF}"/>
              </a:ext>
            </a:extLst>
          </p:cNvPr>
          <p:cNvSpPr/>
          <p:nvPr/>
        </p:nvSpPr>
        <p:spPr>
          <a:xfrm>
            <a:off x="894162" y="3762868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08D0B3B-DEC9-F80E-EE0B-3549615E8146}"/>
              </a:ext>
            </a:extLst>
          </p:cNvPr>
          <p:cNvSpPr/>
          <p:nvPr/>
        </p:nvSpPr>
        <p:spPr>
          <a:xfrm>
            <a:off x="8282726" y="383506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BB531E3-780B-686F-F184-13F2B073E5AA}"/>
              </a:ext>
            </a:extLst>
          </p:cNvPr>
          <p:cNvSpPr/>
          <p:nvPr/>
        </p:nvSpPr>
        <p:spPr>
          <a:xfrm>
            <a:off x="8203172" y="6639067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151A3D0-691D-1DDF-63B6-B124EFACF660}"/>
              </a:ext>
            </a:extLst>
          </p:cNvPr>
          <p:cNvSpPr/>
          <p:nvPr/>
        </p:nvSpPr>
        <p:spPr>
          <a:xfrm>
            <a:off x="920895" y="6568349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D6B215E-D69F-B617-7C4A-3177F4A335AB}"/>
              </a:ext>
            </a:extLst>
          </p:cNvPr>
          <p:cNvSpPr/>
          <p:nvPr/>
        </p:nvSpPr>
        <p:spPr>
          <a:xfrm>
            <a:off x="12165869" y="5996044"/>
            <a:ext cx="633594" cy="47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2164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1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57876" y="1892889"/>
            <a:ext cx="912117" cy="681454"/>
            <a:chOff x="1391133" y="1947446"/>
            <a:chExt cx="912117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8473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8A49A8B1-5465-DB35-33CC-8AEBAF2B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134" y="1041400"/>
            <a:ext cx="7331185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LUYỆN TẬP CHUNG (T1)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DB9616E-BF96-638B-1931-186A6AE7F654}"/>
              </a:ext>
            </a:extLst>
          </p:cNvPr>
          <p:cNvGrpSpPr/>
          <p:nvPr/>
        </p:nvGrpSpPr>
        <p:grpSpPr>
          <a:xfrm>
            <a:off x="9426696" y="25241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324716" y="3553970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011516" y="3591808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93596" y="3618432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8E53D725-0987-4959-37A7-967572ED8B4F}"/>
              </a:ext>
            </a:extLst>
          </p:cNvPr>
          <p:cNvSpPr/>
          <p:nvPr/>
        </p:nvSpPr>
        <p:spPr>
          <a:xfrm>
            <a:off x="9751560" y="3489698"/>
            <a:ext cx="2133600" cy="865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2BAA518-833F-9894-8EDE-DFB25BAD06F1}"/>
              </a:ext>
            </a:extLst>
          </p:cNvPr>
          <p:cNvSpPr/>
          <p:nvPr/>
        </p:nvSpPr>
        <p:spPr>
          <a:xfrm>
            <a:off x="1998173" y="4526149"/>
            <a:ext cx="3581400" cy="1756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bàn : 6 cái li</a:t>
            </a:r>
          </a:p>
          <a:p>
            <a:pPr algn="ctr"/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bàn : ? cái li</a:t>
            </a:r>
          </a:p>
          <a:p>
            <a:pPr algn="ctr"/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11A3229-6B1B-6307-A307-B689350FD29E}"/>
              </a:ext>
            </a:extLst>
          </p:cNvPr>
          <p:cNvSpPr/>
          <p:nvPr/>
        </p:nvSpPr>
        <p:spPr>
          <a:xfrm>
            <a:off x="8535346" y="4596059"/>
            <a:ext cx="5454345" cy="2514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xếp tất cả số cái li là:</a:t>
            </a:r>
          </a:p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x 5 = 30 ( cái )</a:t>
            </a:r>
          </a:p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Đáp số: 30 cái li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10D3E0-FA2C-D2EC-6B0D-93401720A1CA}"/>
              </a:ext>
            </a:extLst>
          </p:cNvPr>
          <p:cNvSpPr txBox="1"/>
          <p:nvPr/>
        </p:nvSpPr>
        <p:spPr>
          <a:xfrm>
            <a:off x="2289524" y="1752838"/>
            <a:ext cx="13316395" cy="165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chuẩn bị buổi chúc mừng sinh nhật cho Nam, Việt xếp li vào 5 bàn. Mỗi bàn Việt xếp 6 cái li. Hỏi Việt xếp tất cả bao nhiêu cái li?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7601783-6B79-5BAD-E0FD-F50E3A045B99}"/>
              </a:ext>
            </a:extLst>
          </p:cNvPr>
          <p:cNvSpPr/>
          <p:nvPr/>
        </p:nvSpPr>
        <p:spPr>
          <a:xfrm>
            <a:off x="2722073" y="3782592"/>
            <a:ext cx="2133600" cy="865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A23B2A-B096-D2AF-F14A-3650B5A51854}"/>
              </a:ext>
            </a:extLst>
          </p:cNvPr>
          <p:cNvCxnSpPr>
            <a:cxnSpLocks/>
          </p:cNvCxnSpPr>
          <p:nvPr/>
        </p:nvCxnSpPr>
        <p:spPr>
          <a:xfrm>
            <a:off x="6080919" y="4163373"/>
            <a:ext cx="0" cy="3151827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A1296F-39B2-6FD1-8884-EAB13D172741}"/>
              </a:ext>
            </a:extLst>
          </p:cNvPr>
          <p:cNvCxnSpPr>
            <a:cxnSpLocks/>
          </p:cNvCxnSpPr>
          <p:nvPr/>
        </p:nvCxnSpPr>
        <p:spPr>
          <a:xfrm>
            <a:off x="14310519" y="24384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C781492-25C6-DD02-3871-F8896FE89DAE}"/>
              </a:ext>
            </a:extLst>
          </p:cNvPr>
          <p:cNvCxnSpPr>
            <a:cxnSpLocks/>
          </p:cNvCxnSpPr>
          <p:nvPr/>
        </p:nvCxnSpPr>
        <p:spPr>
          <a:xfrm>
            <a:off x="3484073" y="3276600"/>
            <a:ext cx="16062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F6A34C6-2BAF-219D-6649-82579F26BEE9}"/>
              </a:ext>
            </a:extLst>
          </p:cNvPr>
          <p:cNvCxnSpPr>
            <a:cxnSpLocks/>
          </p:cNvCxnSpPr>
          <p:nvPr/>
        </p:nvCxnSpPr>
        <p:spPr>
          <a:xfrm>
            <a:off x="6975956" y="3298053"/>
            <a:ext cx="12385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9D960A8-024D-72B9-2E79-2551CC36944A}"/>
              </a:ext>
            </a:extLst>
          </p:cNvPr>
          <p:cNvCxnSpPr>
            <a:cxnSpLocks/>
          </p:cNvCxnSpPr>
          <p:nvPr/>
        </p:nvCxnSpPr>
        <p:spPr>
          <a:xfrm>
            <a:off x="11033919" y="3298053"/>
            <a:ext cx="403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59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57876" y="1740489"/>
            <a:ext cx="1652032" cy="681454"/>
            <a:chOff x="1391133" y="1947446"/>
            <a:chExt cx="169452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96714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Số?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8A49A8B1-5465-DB35-33CC-8AEBAF2B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7134" y="1129711"/>
            <a:ext cx="7331185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LUYỆN TẬP CHUNG (T1)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BD7AB1C-D4CF-E0DC-7351-7F74C19A0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73" y="3295650"/>
            <a:ext cx="13039725" cy="3105150"/>
          </a:xfrm>
          <a:prstGeom prst="rect">
            <a:avLst/>
          </a:prstGeom>
          <a:solidFill>
            <a:srgbClr val="ECD6C2"/>
          </a:solidFill>
          <a:ln w="38100">
            <a:solidFill>
              <a:schemeClr val="tx1"/>
            </a:solidFill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766904A-3503-BAC4-6A74-CC9724D28B24}"/>
              </a:ext>
            </a:extLst>
          </p:cNvPr>
          <p:cNvSpPr/>
          <p:nvPr/>
        </p:nvSpPr>
        <p:spPr>
          <a:xfrm>
            <a:off x="8134899" y="4380105"/>
            <a:ext cx="700566" cy="682083"/>
          </a:xfrm>
          <a:prstGeom prst="rect">
            <a:avLst/>
          </a:prstGeom>
          <a:solidFill>
            <a:srgbClr val="F2D6BD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325D9-496F-F9E3-5F69-BC1BF395FA43}"/>
              </a:ext>
            </a:extLst>
          </p:cNvPr>
          <p:cNvSpPr/>
          <p:nvPr/>
        </p:nvSpPr>
        <p:spPr>
          <a:xfrm>
            <a:off x="11400153" y="4342006"/>
            <a:ext cx="700566" cy="706244"/>
          </a:xfrm>
          <a:prstGeom prst="rect">
            <a:avLst/>
          </a:prstGeom>
          <a:solidFill>
            <a:srgbClr val="F1D6B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BC9C85-DF91-991D-9F6A-5E4C8FAF50B8}"/>
              </a:ext>
            </a:extLst>
          </p:cNvPr>
          <p:cNvSpPr/>
          <p:nvPr/>
        </p:nvSpPr>
        <p:spPr>
          <a:xfrm>
            <a:off x="12243401" y="5581650"/>
            <a:ext cx="700566" cy="687031"/>
          </a:xfrm>
          <a:prstGeom prst="rect">
            <a:avLst/>
          </a:prstGeom>
          <a:solidFill>
            <a:srgbClr val="F5D8BA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2D06D9-0485-3BF7-F190-84904F0D9D44}"/>
              </a:ext>
            </a:extLst>
          </p:cNvPr>
          <p:cNvSpPr/>
          <p:nvPr/>
        </p:nvSpPr>
        <p:spPr>
          <a:xfrm>
            <a:off x="12895960" y="4342006"/>
            <a:ext cx="700566" cy="758283"/>
          </a:xfrm>
          <a:prstGeom prst="rect">
            <a:avLst/>
          </a:prstGeom>
          <a:solidFill>
            <a:srgbClr val="F3D3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91178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8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219075"/>
            <a:ext cx="14416087" cy="845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WordArt 3"/>
          <p:cNvSpPr>
            <a:spLocks noChangeArrowheads="1" noChangeShapeType="1" noTextEdit="1"/>
          </p:cNvSpPr>
          <p:nvPr/>
        </p:nvSpPr>
        <p:spPr bwMode="auto">
          <a:xfrm>
            <a:off x="1966913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4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336</Words>
  <Application>Microsoft Office PowerPoint</Application>
  <PresentationFormat>Custom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Xuân Lê Thanh</cp:lastModifiedBy>
  <cp:revision>98</cp:revision>
  <dcterms:created xsi:type="dcterms:W3CDTF">2022-07-10T01:37:20Z</dcterms:created>
  <dcterms:modified xsi:type="dcterms:W3CDTF">2024-10-15T04:54:27Z</dcterms:modified>
</cp:coreProperties>
</file>