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28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5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MÊY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Vµ </a:t>
              </a:r>
              <a:r>
                <a:rPr lang="en-US" sz="40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MÊY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1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3" t="16344" r="62206" b="73763"/>
          <a:stretch/>
        </p:blipFill>
        <p:spPr>
          <a:xfrm>
            <a:off x="29497" y="152400"/>
            <a:ext cx="3856703" cy="17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2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Đếm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số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cá</a:t>
            </a:r>
            <a:r>
              <a:rPr lang="en-US" dirty="0" smtClean="0">
                <a:latin typeface="+mn-lt"/>
              </a:rPr>
              <a:t> ở </a:t>
            </a:r>
            <a:r>
              <a:rPr lang="en-US" dirty="0" err="1" smtClean="0">
                <a:latin typeface="+mn-lt"/>
              </a:rPr>
              <a:t>mỗi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bể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và</a:t>
            </a:r>
            <a:r>
              <a:rPr lang="en-US" dirty="0" smtClean="0">
                <a:latin typeface="+mn-lt"/>
              </a:rPr>
              <a:t> ở </a:t>
            </a:r>
            <a:r>
              <a:rPr lang="en-US" dirty="0" err="1" smtClean="0">
                <a:latin typeface="+mn-lt"/>
              </a:rPr>
              <a:t>cả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hai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bể</a:t>
            </a:r>
            <a:r>
              <a:rPr lang="en-US" dirty="0" smtClean="0">
                <a:latin typeface="+mn-lt"/>
              </a:rPr>
              <a:t>.</a:t>
            </a:r>
            <a:endParaRPr lang="vi-VN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9" t="26451" r="55634" b="64106"/>
          <a:stretch/>
        </p:blipFill>
        <p:spPr>
          <a:xfrm>
            <a:off x="-15240" y="1536782"/>
            <a:ext cx="4358640" cy="1739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11" t="24301" r="4618" b="64907"/>
          <a:stretch/>
        </p:blipFill>
        <p:spPr>
          <a:xfrm>
            <a:off x="4800600" y="1166745"/>
            <a:ext cx="4536000" cy="18812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07280" y="927182"/>
            <a:ext cx="248412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22" t="35662" r="13695" b="54923"/>
          <a:stretch/>
        </p:blipFill>
        <p:spPr>
          <a:xfrm>
            <a:off x="579352" y="3628103"/>
            <a:ext cx="9250448" cy="2035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40192" y="3795252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2112461" y="4715796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499784" y="4715796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7171836" y="3775587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7201332" y="4721836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2030359" y="3783553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66919" y="3775587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12461" y="4716812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99784" y="4716814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01332" y="4716814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xmlns="" val="10635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3702"/>
            <a:ext cx="1188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14" t="53333" r="4619" b="6236"/>
          <a:stretch/>
        </p:blipFill>
        <p:spPr>
          <a:xfrm>
            <a:off x="837386" y="1143000"/>
            <a:ext cx="8230414" cy="560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2100" y="43359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4500" y="44883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438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2514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vi-V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2590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vi-V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0" y="1295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vi-VN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1371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xmlns="" val="2512101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3702"/>
            <a:ext cx="1188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4" t="14623" r="8281" b="62996"/>
          <a:stretch/>
        </p:blipFill>
        <p:spPr>
          <a:xfrm>
            <a:off x="217930" y="2061087"/>
            <a:ext cx="8849870" cy="334911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29400" y="4343400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7042100" y="43359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0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25" t="39140" r="6734" b="10322"/>
          <a:stretch/>
        </p:blipFill>
        <p:spPr>
          <a:xfrm>
            <a:off x="940339" y="76200"/>
            <a:ext cx="7441661" cy="6477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00" y="2293441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317700" y="2286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6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2293441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6508700" y="2286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5000" y="5791200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2317700" y="57837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8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10748" y="5798641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6523448" y="5791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9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2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 - &amp;quot;Đếm số cá ở mỗi bể và ở cả hai bể.&amp;quot;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Đếm số cá ở mỗi bể và ở cả hai bể.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</cp:revision>
  <dcterms:created xsi:type="dcterms:W3CDTF">2006-08-16T00:00:00Z</dcterms:created>
  <dcterms:modified xsi:type="dcterms:W3CDTF">2020-10-07T07:29:10Z</dcterms:modified>
</cp:coreProperties>
</file>