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34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79" d="100"/>
          <a:sy n="79" d="100"/>
        </p:scale>
        <p:origin x="936" y="9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4642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endParaRPr lang="en-US" sz="32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10</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hạng</a:t>
            </a:r>
            <a:endParaRPr lang="en-US" sz="20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hạng</a:t>
            </a:r>
            <a:endParaRPr lang="en-US" sz="20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614515" y="604683"/>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4370667" y="3541813"/>
            <a:ext cx="5572539" cy="1569660"/>
            <a:chOff x="4598590" y="2969486"/>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4598590" y="2969486"/>
              <a:ext cx="5572539" cy="1569660"/>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       + 15 = 25</a:t>
              </a:r>
            </a:p>
            <a:p>
              <a:r>
                <a:rPr lang="en-US" sz="3200" dirty="0">
                  <a:latin typeface="Times New Roman" panose="02020603050405020304" pitchFamily="18" charset="0"/>
                  <a:cs typeface="Times New Roman" panose="02020603050405020304" pitchFamily="18" charset="0"/>
                </a:rPr>
                <a:t>     25 – 15 = 10 </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5193860" y="3503379"/>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grpSp>
        <p:nvGrpSpPr>
          <p:cNvPr id="18" name="Group 17">
            <a:extLst>
              <a:ext uri="{FF2B5EF4-FFF2-40B4-BE49-F238E27FC236}">
                <a16:creationId xmlns:a16="http://schemas.microsoft.com/office/drawing/2014/main" id="{7B6A07C2-64F3-426C-822F-753284DACE78}"/>
              </a:ext>
            </a:extLst>
          </p:cNvPr>
          <p:cNvGrpSpPr/>
          <p:nvPr/>
        </p:nvGrpSpPr>
        <p:grpSpPr>
          <a:xfrm>
            <a:off x="762855" y="4011581"/>
            <a:ext cx="5572539" cy="1077218"/>
            <a:chOff x="2752819" y="3519512"/>
            <a:chExt cx="5572539" cy="1077218"/>
          </a:xfrm>
        </p:grpSpPr>
        <p:sp>
          <p:nvSpPr>
            <p:cNvPr id="22" name="TextBox 21">
              <a:extLst>
                <a:ext uri="{FF2B5EF4-FFF2-40B4-BE49-F238E27FC236}">
                  <a16:creationId xmlns:a16="http://schemas.microsoft.com/office/drawing/2014/main" id="{90302799-999D-45D4-B4A2-3F6CB6A28FE8}"/>
                </a:ext>
              </a:extLst>
            </p:cNvPr>
            <p:cNvSpPr txBox="1"/>
            <p:nvPr/>
          </p:nvSpPr>
          <p:spPr>
            <a:xfrm>
              <a:off x="2752819" y="3519512"/>
              <a:ext cx="5572539" cy="1077218"/>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r>
                <a:rPr lang="en-US" sz="3200" dirty="0">
                  <a:latin typeface="Times New Roman" panose="02020603050405020304" pitchFamily="18" charset="0"/>
                  <a:cs typeface="Times New Roman" panose="02020603050405020304" pitchFamily="18" charset="0"/>
                </a:rPr>
                <a:t>     35 – 20 = 15 </a:t>
              </a:r>
            </a:p>
          </p:txBody>
        </p:sp>
        <p:sp>
          <p:nvSpPr>
            <p:cNvPr id="25" name="Rectangle: Rounded Corners 24">
              <a:extLst>
                <a:ext uri="{FF2B5EF4-FFF2-40B4-BE49-F238E27FC236}">
                  <a16:creationId xmlns:a16="http://schemas.microsoft.com/office/drawing/2014/main" id="{C1D50D37-9C01-4807-9BF8-1A21660FCBB1}"/>
                </a:ext>
              </a:extLst>
            </p:cNvPr>
            <p:cNvSpPr/>
            <p:nvPr/>
          </p:nvSpPr>
          <p:spPr>
            <a:xfrm>
              <a:off x="3322957" y="351951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28" name="TextBox 27">
            <a:extLst>
              <a:ext uri="{FF2B5EF4-FFF2-40B4-BE49-F238E27FC236}">
                <a16:creationId xmlns:a16="http://schemas.microsoft.com/office/drawing/2014/main" id="{5AAD51C6-CBA7-4A73-A19F-37A706A390CA}"/>
              </a:ext>
            </a:extLst>
          </p:cNvPr>
          <p:cNvSpPr txBox="1"/>
          <p:nvPr/>
        </p:nvSpPr>
        <p:spPr>
          <a:xfrm>
            <a:off x="7942477" y="3546501"/>
            <a:ext cx="5572539" cy="2062103"/>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pPr marL="514350" indent="-514350">
              <a:buAutoNum type="alphaLcParenR" startAt="3"/>
            </a:pPr>
            <a:r>
              <a:rPr lang="en-US" sz="3200" dirty="0">
                <a:latin typeface="Times New Roman" panose="02020603050405020304" pitchFamily="18" charset="0"/>
                <a:cs typeface="Times New Roman" panose="02020603050405020304" pitchFamily="18" charset="0"/>
              </a:rPr>
              <a:t>14  +        = 28</a:t>
            </a:r>
          </a:p>
          <a:p>
            <a:r>
              <a:rPr lang="en-US" sz="3200" dirty="0">
                <a:latin typeface="Times New Roman" panose="02020603050405020304" pitchFamily="18" charset="0"/>
                <a:cs typeface="Times New Roman" panose="02020603050405020304" pitchFamily="18" charset="0"/>
              </a:rPr>
              <a:t>      28 – 14 = 14</a:t>
            </a:r>
          </a:p>
          <a:p>
            <a:r>
              <a:rPr lang="en-US" sz="3200" dirty="0">
                <a:latin typeface="Times New Roman" panose="02020603050405020304" pitchFamily="18" charset="0"/>
                <a:cs typeface="Times New Roman" panose="02020603050405020304" pitchFamily="18" charset="0"/>
              </a:rPr>
              <a:t> </a:t>
            </a:r>
          </a:p>
        </p:txBody>
      </p:sp>
      <p:sp>
        <p:nvSpPr>
          <p:cNvPr id="29" name="Rectangle: Rounded Corners 28">
            <a:extLst>
              <a:ext uri="{FF2B5EF4-FFF2-40B4-BE49-F238E27FC236}">
                <a16:creationId xmlns:a16="http://schemas.microsoft.com/office/drawing/2014/main" id="{2EF71649-957F-4EE2-BD6B-1E97D3FD330F}"/>
              </a:ext>
            </a:extLst>
          </p:cNvPr>
          <p:cNvSpPr/>
          <p:nvPr/>
        </p:nvSpPr>
        <p:spPr>
          <a:xfrm>
            <a:off x="9520203" y="401042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7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rPr>
              <a:t>Bài</a:t>
            </a:r>
            <a:r>
              <a:rPr kumimoji="0" lang="en-US" sz="4800" b="1" i="0" u="none" strike="noStrike" kern="1200" cap="none" spc="0" normalizeH="0" baseline="0" noProof="0" dirty="0">
                <a:ln w="12700">
                  <a:solidFill>
                    <a:prstClr val="white"/>
                  </a:solidFill>
                </a:ln>
                <a:solidFill>
                  <a:srgbClr val="E71B70"/>
                </a:solidFill>
                <a:effectLst/>
                <a:uLnTx/>
                <a:uFillTx/>
              </a:rPr>
              <a:t> 3: </a:t>
            </a:r>
            <a:r>
              <a:rPr kumimoji="0" lang="en-US" sz="4800" b="1" i="0" u="none" strike="noStrike" kern="1200" cap="none" spc="0" normalizeH="0" baseline="0" noProof="0" dirty="0" err="1">
                <a:ln w="12700">
                  <a:solidFill>
                    <a:prstClr val="white"/>
                  </a:solidFill>
                </a:ln>
                <a:solidFill>
                  <a:srgbClr val="E71B70"/>
                </a:solidFill>
                <a:effectLst/>
                <a:uLnTx/>
                <a:uFillTx/>
              </a:rPr>
              <a:t>Tìm</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thành</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phần</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trong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cộng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trừ</a:t>
            </a:r>
            <a:endParaRPr kumimoji="0" lang="en-US" sz="4800" b="1" i="0" u="none" strike="noStrike" kern="1200" cap="none" spc="0" normalizeH="0" baseline="0" noProof="0" dirty="0">
              <a:ln w="12700">
                <a:solidFill>
                  <a:prstClr val="white"/>
                </a:solidFill>
              </a:ln>
              <a:solidFill>
                <a:srgbClr val="E71B7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422</Words>
  <Application>Microsoft Office PowerPoint</Application>
  <PresentationFormat>Widescreen</PresentationFormat>
  <Paragraphs>110</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等线</vt:lpstr>
      <vt:lpstr>宋体</vt:lpstr>
      <vt:lpstr>Arial</vt:lpstr>
      <vt:lpstr>Calibri</vt:lpstr>
      <vt:lpstr>Calibri Light</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26</cp:revision>
  <dcterms:created xsi:type="dcterms:W3CDTF">2022-05-05T14:41:31Z</dcterms:created>
  <dcterms:modified xsi:type="dcterms:W3CDTF">2022-09-08T13:47:40Z</dcterms:modified>
</cp:coreProperties>
</file>