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56" r:id="rId3"/>
    <p:sldId id="3042" r:id="rId4"/>
    <p:sldId id="3043" r:id="rId5"/>
    <p:sldId id="3045" r:id="rId6"/>
    <p:sldId id="408" r:id="rId7"/>
    <p:sldId id="3044" r:id="rId8"/>
    <p:sldId id="261" r:id="rId9"/>
    <p:sldId id="3046" r:id="rId10"/>
    <p:sldId id="3048" r:id="rId11"/>
    <p:sldId id="264" r:id="rId12"/>
    <p:sldId id="265" r:id="rId13"/>
    <p:sldId id="3054" r:id="rId14"/>
    <p:sldId id="266" r:id="rId15"/>
    <p:sldId id="267" r:id="rId16"/>
    <p:sldId id="268" r:id="rId17"/>
    <p:sldId id="271" r:id="rId18"/>
    <p:sldId id="3055" r:id="rId19"/>
    <p:sldId id="3056" r:id="rId20"/>
    <p:sldId id="273" r:id="rId21"/>
    <p:sldId id="3057" r:id="rId22"/>
    <p:sldId id="3058" r:id="rId23"/>
    <p:sldId id="3059" r:id="rId24"/>
    <p:sldId id="3060" r:id="rId25"/>
    <p:sldId id="421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3" autoAdjust="0"/>
    <p:restoredTop sz="85370" autoAdjust="0"/>
  </p:normalViewPr>
  <p:slideViewPr>
    <p:cSldViewPr snapToGrid="0" showGuides="1">
      <p:cViewPr>
        <p:scale>
          <a:sx n="86" d="100"/>
          <a:sy n="86" d="100"/>
        </p:scale>
        <p:origin x="510" y="-246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5DFB0-3DC6-4DA6-B262-F11970A379C6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B0F3D-48CE-4627-B5C6-8B73A8D7C5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569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CC3C4-D66E-4D76-AC4F-A2FC2D0EF057}" type="slidenum">
              <a:rPr lang="vi-VN" smtClean="0"/>
              <a:pPr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>
            <a:extLst>
              <a:ext uri="{FF2B5EF4-FFF2-40B4-BE49-F238E27FC236}">
                <a16:creationId xmlns:a16="http://schemas.microsoft.com/office/drawing/2014/main" id="{A5338FDD-0DD3-B508-E39E-3ADE90F7E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备注占位符 2">
            <a:extLst>
              <a:ext uri="{FF2B5EF4-FFF2-40B4-BE49-F238E27FC236}">
                <a16:creationId xmlns:a16="http://schemas.microsoft.com/office/drawing/2014/main" id="{811DFFA8-F4B4-55C7-A916-1C5B2B27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Kết Nối Tri Thức với Cuộc Sống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2" name="灯片编号占位符 3">
            <a:extLst>
              <a:ext uri="{FF2B5EF4-FFF2-40B4-BE49-F238E27FC236}">
                <a16:creationId xmlns:a16="http://schemas.microsoft.com/office/drawing/2014/main" id="{C7CE74E2-12E0-389E-2CAF-144F2F4F9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ADDA04-6142-426B-90DA-F88116C33647}" type="slidenum">
              <a:rPr lang="zh-CN" altLang="en-US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eaLnBrk="1" hangingPunct="1"/>
              <a:t>6</a:t>
            </a:fld>
            <a:endParaRPr lang="zh-CN" altLang="en-US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CC3C4-D66E-4D76-AC4F-A2FC2D0EF057}" type="slidenum">
              <a:rPr lang="vi-VN" smtClean="0"/>
              <a:pPr/>
              <a:t>25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6BE5-5993-96B3-8E1D-BED7BBB0C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20D4A-C240-5C46-A008-3FD2B3D12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0285D-EA54-8B61-CFA2-8E004906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F6B86-8228-B9E1-6288-274AEC6F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0F2C-492F-3455-65E0-46C4A7A8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92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BCE79-0E98-6C8D-118C-82597C2B7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24722-0320-27BA-B116-92C2C6112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9F58-6E01-7587-5988-1AAA819F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661FC-E892-FF4B-9304-A4F4DA19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DF21-4CF0-9A77-87C9-D76E723B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64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391DE6-8C5D-4D80-B79B-184B3F50C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17D39-E962-296C-7203-49C0EBE61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B030-361D-78D9-250E-5601F079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71E46-28D5-4A94-0CBA-10D11AF3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CDEF-1766-8728-029E-CD2774F2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19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2F47-2146-ABB1-3AA8-3EBE5F58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27119-B628-AE11-30F4-54E4B1C2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E9123-7EBE-95C0-D623-D8592C558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CC5C-5703-E960-72A1-CE53F6B2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C1661-BBB1-38F0-3A62-F87D5419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20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C74E-8C3F-5AF0-8143-F9DD2884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EE2DE-4E2E-CF6D-1C90-176715513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0CD69-6B44-5538-7040-E38E09F9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F2C85-CB01-9B04-4DF6-7C567512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53158-998B-2BEB-8348-B8BD22E2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836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EBBA-7F63-C720-3D9A-069ADC20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080E0-2A7F-6992-6C5D-665ABD56E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81AC7-9073-13CE-C943-A8E64F8F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F781E-13F4-E164-5252-E70E52C5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81EB9-6B27-0E04-963F-707D4C15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A2B2C-2D36-BE01-36E1-889DEF50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03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CD-6DEA-2551-8F30-5D7826FA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72323-94DE-2502-E1BC-6514EB664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EB720-CF26-B267-5474-FB2484A53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37865-59B8-B083-8742-32D4CA9E1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A141-E3D9-9BD6-4E14-07C521195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C1672-42FC-7AC8-3700-8F549F20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3EDDC-22B0-EA15-FD83-4FF2DB3D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7556B0-CB29-56CD-4E53-DF04101D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744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C794-35DB-A838-D768-86C10459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C7BC9-ABCC-54CB-5EBD-77F8537A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5F86-1506-73FE-698D-4D7BB8F6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FCD65-E24B-5B88-C662-4880D87E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30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7DFBE7-B341-5757-07DF-2A7F5F4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66268-0ED6-0851-21F2-BE0E4F0D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D7B62-8187-7CDA-AE2C-026CD4F3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70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2AB5-A79D-A0F5-00E4-59D0C827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0BDFF-23BA-3BD5-CB92-39A832E4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B78D2-9E35-4BD2-F155-0F8F4386E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BEE51-6E7D-243A-700F-3369224D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8D46-C937-2A42-2890-ED81C54A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CFDAD-0EEC-243D-D31C-893A0DA1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87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B2BC-F8E2-814E-9512-7F6595F8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FA8097-C0C3-D357-F4CB-EB2D87ADB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505F7-29E2-79A8-6A4C-F84127B7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A67C6-CB52-CB40-2A30-A6177784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D977A-8FF3-51B8-DBD0-FB2A52F2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1F6E0-B0ED-74AA-9651-D69F6E90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57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3AC11-AAEA-2038-F6AA-24A1186D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DC4D-3A22-0386-81AE-6462936D2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CEC8A-BBCD-F883-B77D-3D849EC67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78EE6-DC6A-4518-8B83-64157B0837C8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8222-5C4C-A9B4-E827-4EA4D4890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B04C4-C0EB-9E19-2458-9F29F11AE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1CCC-FDA9-4DCC-A77D-B15834B5C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27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5.wdp"/><Relationship Id="rId3" Type="http://schemas.openxmlformats.org/officeDocument/2006/relationships/image" Target="../media/image53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microsoft.com/office/2007/relationships/hdphoto" Target="../media/hdphoto2.wdp"/><Relationship Id="rId15" Type="http://schemas.openxmlformats.org/officeDocument/2006/relationships/image" Target="../media/image61.png"/><Relationship Id="rId10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3907453-247C-8617-E16D-407AF21C4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FE89E90-1612-237D-F3AA-57E41657CB6A}"/>
              </a:ext>
            </a:extLst>
          </p:cNvPr>
          <p:cNvSpPr txBox="1"/>
          <p:nvPr/>
        </p:nvSpPr>
        <p:spPr>
          <a:xfrm>
            <a:off x="1955540" y="311181"/>
            <a:ext cx="82809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VŨ XUÂN THIỀU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E96A043-9A70-4AE7-5A99-3A25BB7121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/>
          <a:stretch/>
        </p:blipFill>
        <p:spPr>
          <a:xfrm>
            <a:off x="9293835" y="-125335"/>
            <a:ext cx="2978954" cy="2781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FB91039-A5FF-C698-E021-F5E9012FADFB}"/>
              </a:ext>
            </a:extLst>
          </p:cNvPr>
          <p:cNvSpPr txBox="1"/>
          <p:nvPr/>
        </p:nvSpPr>
        <p:spPr>
          <a:xfrm>
            <a:off x="1167176" y="2008282"/>
            <a:ext cx="87338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Quy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học</a:t>
            </a:r>
            <a:endParaRPr lang="en-US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BrushScript" panose="02020500000000000000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MÔN:  Tin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5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BrushScript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3F6C18-DA9F-1124-FFED-3798A6F8170C}"/>
              </a:ext>
            </a:extLst>
          </p:cNvPr>
          <p:cNvSpPr txBox="1"/>
          <p:nvPr/>
        </p:nvSpPr>
        <p:spPr>
          <a:xfrm>
            <a:off x="3178099" y="6239815"/>
            <a:ext cx="5388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EEE382-4057-8E8E-2A48-75496938AD76}"/>
              </a:ext>
            </a:extLst>
          </p:cNvPr>
          <p:cNvSpPr txBox="1"/>
          <p:nvPr/>
        </p:nvSpPr>
        <p:spPr>
          <a:xfrm>
            <a:off x="8738736" y="1860151"/>
            <a:ext cx="392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NXB ĐHSP </a:t>
            </a:r>
            <a:r>
              <a:rPr lang="en-US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 descr="Khởi  1">
            <a:extLst>
              <a:ext uri="{FF2B5EF4-FFF2-40B4-BE49-F238E27FC236}">
                <a16:creationId xmlns:a16="http://schemas.microsoft.com/office/drawing/2014/main" id="{81F7A11D-BC6C-6CF5-8B7D-CA399F6587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9601" b="-488"/>
          <a:stretch>
            <a:fillRect/>
          </a:stretch>
        </p:blipFill>
        <p:spPr>
          <a:xfrm flipH="1">
            <a:off x="7971511" y="2891644"/>
            <a:ext cx="2264949" cy="2161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0C437F-1BC6-53AE-6C8A-3EC478813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960" y="-53650"/>
            <a:ext cx="882323" cy="81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7" descr="blumen-pflanzen094">
            <a:extLst>
              <a:ext uri="{FF2B5EF4-FFF2-40B4-BE49-F238E27FC236}">
                <a16:creationId xmlns:a16="http://schemas.microsoft.com/office/drawing/2014/main" id="{16840C37-CE1D-111B-925B-7221C598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7233">
            <a:off x="-211814" y="-60254"/>
            <a:ext cx="1517333" cy="118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blumen-pflanzen094">
            <a:extLst>
              <a:ext uri="{FF2B5EF4-FFF2-40B4-BE49-F238E27FC236}">
                <a16:creationId xmlns:a16="http://schemas.microsoft.com/office/drawing/2014/main" id="{F33DBFAC-83AB-9ABD-5AA3-745DE6A6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60">
            <a:off x="-301681" y="5715001"/>
            <a:ext cx="1517333" cy="118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FA50F-97E0-098F-FCB5-BC4BA0F003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872" y="1775676"/>
            <a:ext cx="2490861" cy="5155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A72E0-4533-993B-1874-4544184C1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848" y="4012495"/>
            <a:ext cx="2137498" cy="20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arrow.wav"/>
          </p:stSnd>
        </p:sndAc>
      </p:transition>
    </mc:Choice>
    <mc:Fallback xmlns="">
      <p:transition advClick="0" advTm="0"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D76DE-0ECB-BB08-37F2-3C53D652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9" y="595485"/>
            <a:ext cx="5629275" cy="3705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FA28C-800C-32F6-F555-3981CD59B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99" y="4803112"/>
            <a:ext cx="5514975" cy="1343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F094BF-755C-C8A3-946B-A3039B872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528" y="576434"/>
            <a:ext cx="5819775" cy="3743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0C2AE-43AE-703D-92B9-14F0566F3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201" y="4803112"/>
            <a:ext cx="55626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0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EA2476-2EF7-3AAC-7A13-6767D9A8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219075"/>
            <a:ext cx="6191250" cy="4019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8F7BB-C7B1-B426-10D1-36744FB9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1" y="4530955"/>
            <a:ext cx="6076950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1CFDF-DDF0-7DD3-BEAB-B52E56BA9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475" y="219075"/>
            <a:ext cx="5419725" cy="3971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D3E6F9-2EAB-7F30-1CAE-56423CFA9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575" y="4559530"/>
            <a:ext cx="53816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E450-58A2-34D2-B48D-8C7422B84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C59B-D413-5806-B628-9ADEFB2A8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13A67-DAD4-9BC4-5F51-4D3B9D42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9525"/>
            <a:ext cx="12153900" cy="683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9AE1E6-774B-B6DD-6601-579B5D045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1366"/>
            <a:ext cx="8784236" cy="3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2FE5-CC99-3AC9-7ED2-4B6826EF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1135-DA35-0843-8C0C-41BBB92D6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8CA38-7215-C25D-B324-A8FE8C03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2"/>
            <a:ext cx="12192000" cy="6831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78270-F499-724E-9D05-C51544017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9" y="1690688"/>
            <a:ext cx="6372225" cy="360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BAA6F9-F90C-63E0-40AE-D5F9C837A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165" y="1681163"/>
            <a:ext cx="5334000" cy="361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651D6-D419-5AD4-7261-88BB4E66C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782" y="5694750"/>
            <a:ext cx="2028825" cy="714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2FE88F-A33E-B566-5546-BD5DEB7F1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15" y="5696422"/>
            <a:ext cx="22479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8F0B-CEA0-2E97-5080-9CB6132A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B396-AF82-E57F-F74B-7E5A13E72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AA464-5870-8086-60A3-5EAB3172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9050"/>
            <a:ext cx="12172950" cy="681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3BE730-85C8-E3EA-4E8A-1B96A8D4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365125"/>
            <a:ext cx="5695950" cy="455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68A01-2A2C-0CC6-3777-97E20CDD4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0" y="1888331"/>
            <a:ext cx="56959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8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8ACB-F886-1C0C-FC14-6E7B1F10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0181A-AC29-D144-F565-3C6FEE212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E1CB0-3AEF-76F0-6BAA-9196442D5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23812"/>
            <a:ext cx="12144375" cy="681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5254B8-DECC-2946-5881-0573AA34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1863725"/>
            <a:ext cx="5657850" cy="462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7643A-1AFA-F040-ABB6-3C2BE73DA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170656"/>
            <a:ext cx="857250" cy="85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29859-88F0-7A61-C4E2-CB16D6DD6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0" y="681037"/>
            <a:ext cx="56102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A985-BC9E-212B-B1E4-7C60C928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CE30-AAF5-F0E0-F7CA-D2A2DAA10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937C8-679A-386F-E731-B9AD3449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1A616-B262-4644-2A27-3A4EB389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5625"/>
            <a:ext cx="9858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E6A2A-CC2F-9B5F-0B39-99E14F0C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FFF6C-08BB-C9C0-9F09-F15CE505B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2173E-3A77-5DB7-A01D-2315609A5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B920C-B2BE-E625-0585-A1A506FD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0"/>
            <a:ext cx="12192000" cy="6827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3CBEC-B747-3F89-4E65-126D7959A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11" y="5840396"/>
            <a:ext cx="638175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D3D89-C655-DA17-26C5-95FF91A6B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1667" l="1894" r="98485">
                        <a14:foregroundMark x1="7576" y1="70833" x2="7197" y2="29167"/>
                        <a14:foregroundMark x1="6439" y1="44444" x2="1894" y2="52778"/>
                        <a14:foregroundMark x1="90152" y1="36111" x2="96970" y2="65278"/>
                        <a14:foregroundMark x1="96970" y1="52778" x2="98485" y2="52778"/>
                        <a14:foregroundMark x1="49242" y1="77778" x2="50758" y2="9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8700" y="3429000"/>
            <a:ext cx="25146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719E3B-2B09-B0E5-02A2-CBA1CBC8C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3" b="96809" l="6114" r="99127">
                        <a14:foregroundMark x1="10044" y1="40957" x2="9607" y2="96809"/>
                        <a14:foregroundMark x1="6114" y1="46809" x2="6987" y2="69149"/>
                        <a14:foregroundMark x1="12664" y1="27660" x2="38865" y2="26596"/>
                        <a14:foregroundMark x1="38865" y1="26596" x2="38865" y2="26596"/>
                        <a14:foregroundMark x1="11354" y1="25000" x2="36681" y2="23404"/>
                        <a14:foregroundMark x1="36681" y1="23404" x2="44105" y2="23404"/>
                        <a14:foregroundMark x1="9607" y1="20213" x2="38428" y2="20213"/>
                        <a14:foregroundMark x1="42795" y1="22872" x2="46288" y2="24468"/>
                        <a14:foregroundMark x1="86900" y1="18085" x2="96070" y2="16489"/>
                        <a14:foregroundMark x1="92140" y1="36170" x2="97380" y2="36170"/>
                        <a14:foregroundMark x1="96507" y1="80319" x2="99127" y2="77128"/>
                        <a14:foregroundMark x1="96070" y1="57979" x2="96070" y2="57979"/>
                        <a14:foregroundMark x1="41048" y1="28191" x2="44105" y2="30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75" y="1638300"/>
            <a:ext cx="2181225" cy="1790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189B30-3F22-B6F1-B8D4-AA8090278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587" y="1712690"/>
            <a:ext cx="1895475" cy="143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42C71-145A-020F-FC57-49886C8F4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647" l="2575" r="99571">
                        <a14:foregroundMark x1="20172" y1="8824" x2="3433" y2="0"/>
                        <a14:foregroundMark x1="18884" y1="85882" x2="38197" y2="88235"/>
                        <a14:foregroundMark x1="18884" y1="81176" x2="42060" y2="84118"/>
                        <a14:foregroundMark x1="40773" y1="88235" x2="43348" y2="84118"/>
                        <a14:foregroundMark x1="86695" y1="51176" x2="99571" y2="47059"/>
                        <a14:foregroundMark x1="74249" y1="84706" x2="95279" y2="97647"/>
                        <a14:foregroundMark x1="95279" y1="97647" x2="94850" y2="9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0436" y="3655552"/>
            <a:ext cx="2219325" cy="1619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FC28B3-0690-AD72-DE30-2E3BDFE60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9761" y="4274677"/>
            <a:ext cx="1133475" cy="1000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EC6044-FF29-B38F-05B1-640625FEFE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14" b="95349" l="1802" r="98649">
                        <a14:foregroundMark x1="67117" y1="40698" x2="91892" y2="41279"/>
                        <a14:foregroundMark x1="62162" y1="59884" x2="95495" y2="60465"/>
                        <a14:foregroundMark x1="63063" y1="54651" x2="92793" y2="58140"/>
                        <a14:foregroundMark x1="94144" y1="58140" x2="95946" y2="59884"/>
                        <a14:foregroundMark x1="95495" y1="53488" x2="94144" y2="56395"/>
                        <a14:foregroundMark x1="92793" y1="34302" x2="98198" y2="43023"/>
                        <a14:foregroundMark x1="60811" y1="37209" x2="65766" y2="43023"/>
                        <a14:foregroundMark x1="57658" y1="91279" x2="68919" y2="95349"/>
                        <a14:foregroundMark x1="12162" y1="55233" x2="3604" y2="55233"/>
                        <a14:foregroundMark x1="17568" y1="14535" x2="2252" y2="6395"/>
                        <a14:foregroundMark x1="83784" y1="55233" x2="90090" y2="55233"/>
                        <a14:foregroundMark x1="90541" y1="51744" x2="92793" y2="53488"/>
                        <a14:foregroundMark x1="66216" y1="55233" x2="87387" y2="52907"/>
                        <a14:foregroundMark x1="70270" y1="37209" x2="88739" y2="37791"/>
                        <a14:foregroundMark x1="60811" y1="33721" x2="72523" y2="34302"/>
                        <a14:foregroundMark x1="59459" y1="39535" x2="72973" y2="44767"/>
                        <a14:foregroundMark x1="73874" y1="43023" x2="79730" y2="43023"/>
                        <a14:foregroundMark x1="75225" y1="36047" x2="83333" y2="37209"/>
                        <a14:foregroundMark x1="83333" y1="36047" x2="94144" y2="34302"/>
                        <a14:foregroundMark x1="95946" y1="35465" x2="98649" y2="39535"/>
                        <a14:foregroundMark x1="61712" y1="52907" x2="72973" y2="53488"/>
                        <a14:foregroundMark x1="72523" y1="52907" x2="86486" y2="53488"/>
                        <a14:foregroundMark x1="62162" y1="59884" x2="94595" y2="59884"/>
                        <a14:foregroundMark x1="67568" y1="63372" x2="75225" y2="65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414" y="2223063"/>
            <a:ext cx="2114550" cy="1638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2A0577-3B1D-7A5F-C40D-53FF7BA178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327" y="2223063"/>
            <a:ext cx="2209800" cy="1047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D5C60-7DDF-9D2B-B16B-0DF1422F8A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07" b="93130" l="0" r="95468">
                        <a14:foregroundMark x1="90030" y1="62595" x2="91541" y2="20611"/>
                        <a14:foregroundMark x1="91541" y1="20611" x2="90030" y2="6870"/>
                        <a14:foregroundMark x1="16616" y1="64122" x2="2719" y2="64122"/>
                        <a14:foregroundMark x1="3927" y1="32824" x2="302" y2="32061"/>
                        <a14:foregroundMark x1="16616" y1="90076" x2="906" y2="93893"/>
                        <a14:foregroundMark x1="906" y1="93893" x2="906" y2="93893"/>
                        <a14:foregroundMark x1="38066" y1="77863" x2="82175" y2="83969"/>
                        <a14:foregroundMark x1="82175" y1="83969" x2="46224" y2="90840"/>
                        <a14:foregroundMark x1="46224" y1="90840" x2="39275" y2="85496"/>
                        <a14:foregroundMark x1="37160" y1="78626" x2="51964" y2="94656"/>
                        <a14:foregroundMark x1="51964" y1="94656" x2="69486" y2="93893"/>
                        <a14:foregroundMark x1="69486" y1="93893" x2="85196" y2="93893"/>
                        <a14:foregroundMark x1="85196" y1="93893" x2="53474" y2="85496"/>
                        <a14:foregroundMark x1="82477" y1="85496" x2="94260" y2="85496"/>
                        <a14:foregroundMark x1="70091" y1="84733" x2="83384" y2="80153"/>
                        <a14:foregroundMark x1="68278" y1="80916" x2="77341" y2="78626"/>
                        <a14:foregroundMark x1="88822" y1="82443" x2="95468" y2="87786"/>
                        <a14:foregroundMark x1="89728" y1="80153" x2="95468" y2="78626"/>
                        <a14:foregroundMark x1="39275" y1="85496" x2="40785" y2="91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312" y="4090082"/>
            <a:ext cx="3152775" cy="12477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0DD26A-1DE1-ACFB-ADAA-5CD5732159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95524" y="4312777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E51F6-F6B5-F910-F922-4B3F96C6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CB2B7-EC7F-4B81-00B7-3E227391C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46" b="89720" l="5290" r="97935">
                        <a14:foregroundMark x1="17806" y1="43925" x2="12387" y2="60280"/>
                        <a14:foregroundMark x1="12387" y1="60280" x2="10968" y2="81776"/>
                        <a14:foregroundMark x1="3871" y1="56075" x2="7097" y2="81308"/>
                        <a14:foregroundMark x1="7097" y1="81308" x2="7355" y2="81776"/>
                        <a14:foregroundMark x1="5419" y1="50935" x2="8903" y2="53271"/>
                        <a14:foregroundMark x1="7484" y1="49533" x2="8516" y2="49533"/>
                        <a14:foregroundMark x1="24516" y1="70093" x2="20645" y2="72897"/>
                        <a14:foregroundMark x1="89419" y1="22897" x2="97935" y2="54206"/>
                        <a14:foregroundMark x1="97935" y1="54206" x2="93677" y2="72897"/>
                        <a14:foregroundMark x1="17935" y1="71963" x2="16774" y2="859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1390650"/>
            <a:ext cx="7381875" cy="2038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A8E73-4948-F4D9-0DBD-11C99BEC9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276" y="1051411"/>
            <a:ext cx="2185988" cy="2377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47D14-943C-4822-9AAD-BDD0697F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72" b="88372" l="3540" r="97851">
                        <a14:foregroundMark x1="9102" y1="18140" x2="3793" y2="49302"/>
                        <a14:foregroundMark x1="3793" y1="49302" x2="5563" y2="61860"/>
                        <a14:foregroundMark x1="3666" y1="29767" x2="9735" y2="22791"/>
                        <a14:foregroundMark x1="9735" y1="22791" x2="60177" y2="17209"/>
                        <a14:foregroundMark x1="60177" y1="17209" x2="62073" y2="17209"/>
                        <a14:foregroundMark x1="71681" y1="60465" x2="78887" y2="72558"/>
                        <a14:foregroundMark x1="78887" y1="72558" x2="79140" y2="72558"/>
                        <a14:foregroundMark x1="83059" y1="54884" x2="85967" y2="77674"/>
                        <a14:foregroundMark x1="85967" y1="77674" x2="87863" y2="82326"/>
                        <a14:foregroundMark x1="85967" y1="56279" x2="87484" y2="52093"/>
                        <a14:foregroundMark x1="88748" y1="75349" x2="95196" y2="58605"/>
                        <a14:foregroundMark x1="95196" y1="58605" x2="96207" y2="45116"/>
                        <a14:foregroundMark x1="94817" y1="82326" x2="97851" y2="79535"/>
                        <a14:foregroundMark x1="92162" y1="50698" x2="93552" y2="55814"/>
                        <a14:foregroundMark x1="78761" y1="68837" x2="79899" y2="69767"/>
                        <a14:backgroundMark x1="42478" y1="465" x2="51707" y2="5116"/>
                        <a14:backgroundMark x1="51707" y1="5116" x2="59039" y2="4186"/>
                        <a14:backgroundMark x1="59039" y1="4186" x2="59798" y2="4186"/>
                        <a14:backgroundMark x1="1138" y1="6047" x2="15044" y2="4651"/>
                        <a14:backgroundMark x1="15044" y1="4651" x2="17826" y2="4651"/>
                        <a14:backgroundMark x1="22250" y1="5581" x2="40202" y2="9767"/>
                        <a14:backgroundMark x1="759" y1="15349" x2="1011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0487" y="4262437"/>
            <a:ext cx="7534275" cy="2047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233583-19FA-246A-8858-CBE317EB0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444" y="3976687"/>
            <a:ext cx="28956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BE15-DCBD-DED3-7F9D-B97E8AD94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3C58A-C7D9-1306-684E-BAA1DA9A13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E169A-47D9-7B54-3076-FF8D7807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184E9-F5AE-F60C-6EB9-BD4F7945F401}"/>
              </a:ext>
            </a:extLst>
          </p:cNvPr>
          <p:cNvSpPr txBox="1"/>
          <p:nvPr/>
        </p:nvSpPr>
        <p:spPr>
          <a:xfrm>
            <a:off x="2781300" y="599143"/>
            <a:ext cx="6314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.ProTeacher03 Encode SeEx Black" panose="00000A05000000000000" pitchFamily="2" charset="0"/>
              </a:rPr>
              <a:t>ÁP DỤNG VÀO BÀI DẠY CỤ THỂ</a:t>
            </a:r>
            <a:endParaRPr lang="vi-VN" sz="2800" dirty="0">
              <a:solidFill>
                <a:schemeClr val="bg1"/>
              </a:solidFill>
              <a:latin typeface=".ProTeacher03 Encode SeEx Black" panose="00000A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D2B4B-2CB8-80FF-EA22-9E2CF3FD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2829-E66C-2323-4F57-27BEFAECC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B56D1-0680-5E6D-3C0F-A9A18A33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0"/>
            <a:ext cx="12192000" cy="6789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5E091-29DC-F698-4CDA-E024B452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89474" l="975" r="98733">
                        <a14:foregroundMark x1="2242" y1="53216" x2="7018" y2="73099"/>
                        <a14:foregroundMark x1="7018" y1="73099" x2="6335" y2="79532"/>
                        <a14:foregroundMark x1="9844" y1="50292" x2="12183" y2="32164"/>
                        <a14:foregroundMark x1="9454" y1="44444" x2="9454" y2="44444"/>
                        <a14:foregroundMark x1="1657" y1="46199" x2="5750" y2="42690"/>
                        <a14:foregroundMark x1="1072" y1="61988" x2="1852" y2="73099"/>
                        <a14:foregroundMark x1="10916" y1="88889" x2="13645" y2="74854"/>
                        <a14:foregroundMark x1="25244" y1="67836" x2="17934" y2="73684"/>
                        <a14:foregroundMark x1="17934" y1="73684" x2="17349" y2="77778"/>
                        <a14:foregroundMark x1="18616" y1="77778" x2="16472" y2="79532"/>
                        <a14:foregroundMark x1="87037" y1="19883" x2="95419" y2="22222"/>
                        <a14:foregroundMark x1="95419" y1="22222" x2="99903" y2="55556"/>
                        <a14:foregroundMark x1="99903" y1="55556" x2="96296" y2="78363"/>
                        <a14:foregroundMark x1="96296" y1="78363" x2="95224" y2="79532"/>
                        <a14:foregroundMark x1="98733" y1="32164" x2="75926" y2="25146"/>
                        <a14:backgroundMark x1="33723" y1="2924" x2="41326" y2="6433"/>
                        <a14:backgroundMark x1="46004" y1="6433" x2="60624" y2="7602"/>
                        <a14:backgroundMark x1="66569" y1="4678" x2="72417" y2="4678"/>
                        <a14:backgroundMark x1="72417" y1="4678" x2="77583" y2="2339"/>
                        <a14:backgroundMark x1="77583" y1="2339" x2="77680" y2="2339"/>
                        <a14:backgroundMark x1="82261" y1="2924" x2="93080" y2="2924"/>
                        <a14:backgroundMark x1="97271" y1="4678" x2="99903" y2="4678"/>
                        <a14:backgroundMark x1="99805" y1="16959" x2="99903" y2="23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675" y="365125"/>
            <a:ext cx="9772650" cy="162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89728-DA63-01A7-1E61-2A7D66EB9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825" y="3591446"/>
            <a:ext cx="2324100" cy="2352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272E7D-A6F0-2DF3-5661-EB93EBBC7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437" y="3515247"/>
            <a:ext cx="2371725" cy="2505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3FC2B3-3A5D-5AD6-07C8-5374261A9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412" y="2324605"/>
            <a:ext cx="2286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7E3E68-02EA-957F-61AB-D19E69F32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63425" cy="684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14B97-C874-FCC1-CE83-A1672F28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471487"/>
            <a:ext cx="9858375" cy="1571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09A1F-1CAD-E649-F63B-C2865F86F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1" y="2583021"/>
            <a:ext cx="2905125" cy="3279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700F4-DD88-8576-7F7F-8C543D7A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6" y="2568734"/>
            <a:ext cx="3414712" cy="347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25C5-1831-1D6B-D2F9-8B5EE735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8DEB-C665-2A1A-8083-D7A656C0F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22F9-B376-0D7E-A5A8-20B4ACB8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DD2A4-BB4E-E141-16B1-3EE5F7CEE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055813"/>
            <a:ext cx="62007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4A3B3-32E0-F8D2-1268-F2164A6B3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EF8F7-13E0-CB06-3279-C2A80FF5C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A85D5-8C80-A940-E69F-4872F524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98"/>
            <a:ext cx="12192000" cy="6815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322D8-0A62-5C87-09C9-A387FCC4B1D5}"/>
              </a:ext>
            </a:extLst>
          </p:cNvPr>
          <p:cNvSpPr txBox="1"/>
          <p:nvPr/>
        </p:nvSpPr>
        <p:spPr>
          <a:xfrm>
            <a:off x="3509961" y="603995"/>
            <a:ext cx="5927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21504-168E-3234-AEA4-AACBDDBEF05B}"/>
              </a:ext>
            </a:extLst>
          </p:cNvPr>
          <p:cNvSpPr txBox="1"/>
          <p:nvPr/>
        </p:nvSpPr>
        <p:spPr>
          <a:xfrm>
            <a:off x="4700588" y="1492501"/>
            <a:ext cx="687228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4D054-9126-E8A7-8D46-5E5B5D96A777}"/>
              </a:ext>
            </a:extLst>
          </p:cNvPr>
          <p:cNvSpPr txBox="1"/>
          <p:nvPr/>
        </p:nvSpPr>
        <p:spPr>
          <a:xfrm>
            <a:off x="4829175" y="2976147"/>
            <a:ext cx="663416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8744C-06E9-6176-003B-67F4DB1457D6}"/>
              </a:ext>
            </a:extLst>
          </p:cNvPr>
          <p:cNvSpPr txBox="1"/>
          <p:nvPr/>
        </p:nvSpPr>
        <p:spPr>
          <a:xfrm>
            <a:off x="4844415" y="3858414"/>
            <a:ext cx="711517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380D6-4860-1142-C093-52B11299511C}"/>
              </a:ext>
            </a:extLst>
          </p:cNvPr>
          <p:cNvSpPr txBox="1"/>
          <p:nvPr/>
        </p:nvSpPr>
        <p:spPr>
          <a:xfrm>
            <a:off x="4844415" y="5347558"/>
            <a:ext cx="682847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39FCB2-1320-8A5B-218E-70FCFB01C462}"/>
              </a:ext>
            </a:extLst>
          </p:cNvPr>
          <p:cNvSpPr/>
          <p:nvPr/>
        </p:nvSpPr>
        <p:spPr>
          <a:xfrm>
            <a:off x="3674745" y="1754773"/>
            <a:ext cx="750570" cy="6461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E4FA05-B410-32CF-6570-12CA639CC5DF}"/>
              </a:ext>
            </a:extLst>
          </p:cNvPr>
          <p:cNvSpPr/>
          <p:nvPr/>
        </p:nvSpPr>
        <p:spPr>
          <a:xfrm>
            <a:off x="3659505" y="3083168"/>
            <a:ext cx="750570" cy="6461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6A8692-D999-506A-F351-2CED6B7F4AD9}"/>
              </a:ext>
            </a:extLst>
          </p:cNvPr>
          <p:cNvSpPr/>
          <p:nvPr/>
        </p:nvSpPr>
        <p:spPr>
          <a:xfrm>
            <a:off x="3654741" y="4340711"/>
            <a:ext cx="750570" cy="6461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F5BFC5-04F1-4C8E-4C5B-6E754C33FF59}"/>
              </a:ext>
            </a:extLst>
          </p:cNvPr>
          <p:cNvSpPr/>
          <p:nvPr/>
        </p:nvSpPr>
        <p:spPr>
          <a:xfrm>
            <a:off x="3674745" y="5601702"/>
            <a:ext cx="750570" cy="6461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19831B-CBA2-B713-CFBA-1D0F528B610A}"/>
              </a:ext>
            </a:extLst>
          </p:cNvPr>
          <p:cNvSpPr/>
          <p:nvPr/>
        </p:nvSpPr>
        <p:spPr>
          <a:xfrm>
            <a:off x="3654741" y="3078391"/>
            <a:ext cx="750570" cy="6461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9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62BDD-93C1-C1C4-B595-0B9655DE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EA3BA-AC5E-5CF1-7E87-6D1B2D137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38" y="819150"/>
            <a:ext cx="3124200" cy="733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E5BA7B-FF99-E9E3-4F75-42E7573C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9" y="2371725"/>
            <a:ext cx="7458075" cy="162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2A116E-7F1A-D0D9-36BA-B183D9F0E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325" y="4195762"/>
            <a:ext cx="34766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4FAD-6D58-B733-9D9E-613CBD1DF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289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D4DA74A-5D35-6426-038A-32E8C2FCCA9F}"/>
              </a:ext>
            </a:extLst>
          </p:cNvPr>
          <p:cNvSpPr/>
          <p:nvPr/>
        </p:nvSpPr>
        <p:spPr>
          <a:xfrm>
            <a:off x="711200" y="1200493"/>
            <a:ext cx="10566399" cy="4969606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tính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cụ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hữu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ích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giải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kiếm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thông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tin,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bè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Đồng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tính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cũng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rèn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kĩ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tính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thạo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.ProTeacher03 Montserrat Altern" panose="00000500000000000000" pitchFamily="2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.ProTeacher03 Montserrat Altern" panose="00000500000000000000" pitchFamily="2" charset="0"/>
              </a:rPr>
              <a:t>.</a:t>
            </a:r>
          </a:p>
        </p:txBody>
      </p:sp>
      <p:sp>
        <p:nvSpPr>
          <p:cNvPr id="5" name="Text Box 65">
            <a:extLst>
              <a:ext uri="{FF2B5EF4-FFF2-40B4-BE49-F238E27FC236}">
                <a16:creationId xmlns:a16="http://schemas.microsoft.com/office/drawing/2014/main" id="{C187328E-D6F7-37EA-C399-23DE3CCA8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047" y="215526"/>
            <a:ext cx="32928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endParaRPr lang="en-US" altLang="vi-VN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681E-870F-2A2F-8378-400F7AC4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442A8-B358-4E01-45B5-76B13BEA1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CEDE-8E5C-B7A9-1408-DE763F1E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357BD-2224-5922-4987-5B6E96DC9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441" l="4444" r="93889">
                        <a14:foregroundMark x1="15556" y1="78261" x2="4722" y2="88820"/>
                        <a14:foregroundMark x1="90833" y1="32919" x2="93889" y2="63354"/>
                        <a14:foregroundMark x1="93889" y1="63354" x2="93333" y2="83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100" y="2255837"/>
            <a:ext cx="3429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1862-6E09-C317-3CE3-43CEEA6E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ACB6-121F-76F4-7AD1-D2E37CC51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E5997-1280-4967-3FDD-C4997976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3812"/>
            <a:ext cx="12172950" cy="681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312B83-ED54-4975-05E8-018BA39F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3" y="4077168"/>
            <a:ext cx="2600793" cy="2428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665FDE-E47A-ECB4-B199-C88C423C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814" y="1825625"/>
            <a:ext cx="2683239" cy="2480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690FF-EFCA-62A4-9451-F80F7C3A9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75" y="1581944"/>
            <a:ext cx="2457450" cy="2419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2FE4C7-EB8C-D207-A9D5-B71784D3E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622" y="1993303"/>
            <a:ext cx="2457450" cy="2457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79BDFB-17DD-7261-FA66-338B0BDF5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380" y="4306497"/>
            <a:ext cx="2683239" cy="23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D6CDA-DD03-90B4-8A02-8409773D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87039-47B6-5367-C96F-B4BFA04A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DC552-6A46-5450-E0E6-48163D2A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9DFC83-4EAD-D4AB-5527-42D4A67DFB76}"/>
              </a:ext>
            </a:extLst>
          </p:cNvPr>
          <p:cNvSpPr txBox="1"/>
          <p:nvPr/>
        </p:nvSpPr>
        <p:spPr>
          <a:xfrm>
            <a:off x="1446041" y="1859340"/>
            <a:ext cx="9299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ProTeacher03 BoosterNextFYBlac" panose="02000A03000000020004" pitchFamily="2" charset="0"/>
              </a:rPr>
              <a:t>NHỮNG VIỆC EM CÓ THỂ LÀM ĐƯỢC NHỜ MÁY TÍNH</a:t>
            </a:r>
            <a:endParaRPr lang="vi-VN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ProTeacher03 BoosterNextFYBlac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F7454-5468-AEB4-9A0A-79C5BF3713E1}"/>
              </a:ext>
            </a:extLst>
          </p:cNvPr>
          <p:cNvSpPr txBox="1"/>
          <p:nvPr/>
        </p:nvSpPr>
        <p:spPr>
          <a:xfrm>
            <a:off x="1827042" y="3825083"/>
            <a:ext cx="8537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ProTeacher03 BoosterNextFYBlac" panose="02000A03000000020004" pitchFamily="2" charset="0"/>
              </a:rPr>
              <a:t>BÀI 1: LỢI ÍCH CỦA MÁY TÍNH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ProTeacher03 BoosterNextFYBlac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9">
            <a:extLst>
              <a:ext uri="{FF2B5EF4-FFF2-40B4-BE49-F238E27FC236}">
                <a16:creationId xmlns:a16="http://schemas.microsoft.com/office/drawing/2014/main" id="{E5A33105-69E8-3012-9F20-449892361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8A43BEB-FDC4-BD19-C91A-C3A648DC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378"/>
            <a:ext cx="12192000" cy="67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文本框 48">
            <a:extLst>
              <a:ext uri="{FF2B5EF4-FFF2-40B4-BE49-F238E27FC236}">
                <a16:creationId xmlns:a16="http://schemas.microsoft.com/office/drawing/2014/main" id="{3533AF28-9FF2-C79F-12C6-1EF3E108B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774507"/>
            <a:ext cx="8626547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spc="3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0" dirty="0" err="1">
                <a:latin typeface="Times New Roman" pitchFamily="18" charset="0"/>
                <a:cs typeface="Times New Roman" pitchFamily="18" charset="0"/>
              </a:rPr>
              <a:t>bè</a:t>
            </a:r>
            <a:endParaRPr lang="en-US" sz="2800" b="1" spc="3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1AB08F96-1BB5-ACD2-0D4C-36BC538147D8}"/>
              </a:ext>
            </a:extLst>
          </p:cNvPr>
          <p:cNvSpPr txBox="1"/>
          <p:nvPr/>
        </p:nvSpPr>
        <p:spPr bwMode="auto">
          <a:xfrm>
            <a:off x="3729611" y="2436610"/>
            <a:ext cx="4986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zh-CN" sz="4000" b="1" spc="450" dirty="0" err="1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lang="en-US" altLang="zh-CN" sz="4000" b="1" spc="450" dirty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450" dirty="0" err="1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cầu</a:t>
            </a:r>
            <a:r>
              <a:rPr lang="en-US" altLang="zh-CN" sz="4000" b="1" spc="450" dirty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450" dirty="0" err="1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cần</a:t>
            </a:r>
            <a:r>
              <a:rPr lang="en-US" altLang="zh-CN" sz="4000" b="1" spc="450" dirty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450" dirty="0" err="1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đạt</a:t>
            </a:r>
            <a:endParaRPr lang="zh-CN" altLang="en-US" sz="4000" b="1" spc="450" dirty="0">
              <a:solidFill>
                <a:srgbClr val="7030A0"/>
              </a:solidFill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31453-ADE3-6D42-B633-889648CEA688}"/>
              </a:ext>
            </a:extLst>
          </p:cNvPr>
          <p:cNvGrpSpPr/>
          <p:nvPr/>
        </p:nvGrpSpPr>
        <p:grpSpPr>
          <a:xfrm>
            <a:off x="2118874" y="2072209"/>
            <a:ext cx="1523187" cy="1436687"/>
            <a:chOff x="336" y="1536"/>
            <a:chExt cx="1969" cy="19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61E749-CB2D-7FF0-4705-0519D6E4FF6E}"/>
                </a:ext>
              </a:extLst>
            </p:cNvPr>
            <p:cNvGrpSpPr/>
            <p:nvPr/>
          </p:nvGrpSpPr>
          <p:grpSpPr>
            <a:xfrm>
              <a:off x="336" y="1536"/>
              <a:ext cx="1968" cy="1968"/>
              <a:chOff x="384" y="1776"/>
              <a:chExt cx="1488" cy="148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FDFFD4D-8410-85DE-6A20-7EBB56F299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84" y="1776"/>
                <a:ext cx="1488" cy="1488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tint val="10196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tint val="10196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</a:ln>
              <a:effectLst>
                <a:outerShdw dist="50800" dir="54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defPPr>
                  <a:defRPr lang="vi-V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475080C-8701-33D4-DA51-73AD0A9001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07" y="1799"/>
                <a:ext cx="1434" cy="143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bg1">
                    <a:alpha val="20000"/>
                  </a:schemeClr>
                </a:solidFill>
                <a:round/>
              </a:ln>
              <a:effectLst/>
            </p:spPr>
            <p:txBody>
              <a:bodyPr wrap="none" anchor="ctr"/>
              <a:lstStyle>
                <a:defPPr>
                  <a:defRPr lang="vi-V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2B0474-6A3B-03E4-839E-D4A5A73A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4" y="1776"/>
              <a:ext cx="912" cy="7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TextBox 32">
              <a:extLst>
                <a:ext uri="{FF2B5EF4-FFF2-40B4-BE49-F238E27FC236}">
                  <a16:creationId xmlns:a16="http://schemas.microsoft.com/office/drawing/2014/main" id="{AC24357E-4FFA-ACDF-EB2F-0BF348114BAF}"/>
                </a:ext>
              </a:extLst>
            </p:cNvPr>
            <p:cNvSpPr txBox="1"/>
            <p:nvPr/>
          </p:nvSpPr>
          <p:spPr>
            <a:xfrm>
              <a:off x="673" y="2399"/>
              <a:ext cx="1632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>
              <a:defPPr>
                <a:defRPr lang="vi-V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Mục tiêu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17B9-E74C-1F33-0300-70334E534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EB86-59B3-CECD-22B9-7C1406683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636C9-6631-A5B6-F2A7-CBED1746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CA423-CB60-1A5F-919C-595D55A6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25625"/>
            <a:ext cx="4931764" cy="1926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89EA6-A44F-2E2A-8910-CA57D8AC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338" y="4001294"/>
            <a:ext cx="49244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8F75-A868-C728-0E4E-4D51BAF4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039EE-6C1C-1B50-0E4D-707F37387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DDD9C-0F80-0DD1-609B-A662E2CB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038"/>
            <a:ext cx="12332404" cy="6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9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EF265-1E36-C4AC-B6AF-7FBCCDF6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4716-B04E-8ADA-B5DF-6F87A278C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CB6F8-3209-5ECD-FDAE-EA5DDF42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5" y="0"/>
            <a:ext cx="1213923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FFA27-B090-ADD3-AF5D-DDDEBA52A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1715294"/>
            <a:ext cx="6838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223</Words>
  <Application>Microsoft Office PowerPoint</Application>
  <PresentationFormat>Widescreen</PresentationFormat>
  <Paragraphs>31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DengXian</vt:lpstr>
      <vt:lpstr>.ProTeacher03 BoosterNextFYBlac</vt:lpstr>
      <vt:lpstr>.ProTeacher03 Encode SeEx Black</vt:lpstr>
      <vt:lpstr>.ProTeacher03 Montserrat Altern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22</cp:revision>
  <cp:lastPrinted>2024-08-05T15:53:42Z</cp:lastPrinted>
  <dcterms:created xsi:type="dcterms:W3CDTF">2024-07-26T13:59:49Z</dcterms:created>
  <dcterms:modified xsi:type="dcterms:W3CDTF">2024-09-15T04:13:42Z</dcterms:modified>
</cp:coreProperties>
</file>