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3" r:id="rId2"/>
    <p:sldId id="2975" r:id="rId3"/>
    <p:sldId id="2988" r:id="rId4"/>
    <p:sldId id="2989" r:id="rId5"/>
    <p:sldId id="2991" r:id="rId6"/>
    <p:sldId id="2992" r:id="rId7"/>
    <p:sldId id="2993" r:id="rId8"/>
    <p:sldId id="2994" r:id="rId9"/>
    <p:sldId id="2995" r:id="rId10"/>
    <p:sldId id="3001" r:id="rId11"/>
    <p:sldId id="2996" r:id="rId12"/>
    <p:sldId id="2997" r:id="rId13"/>
    <p:sldId id="299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7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2EE03-0659-41BE-AA85-AD6B17D599D1}" type="datetimeFigureOut">
              <a:rPr lang="en-US" smtClean="0"/>
              <a:t>21/7/2022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66189-FCFE-4237-9379-A9D7F42D9BC1}" type="slidenum">
              <a:rPr lang="en-US" smtClean="0"/>
              <a:t>‹#›</a:t>
            </a:fld>
            <a:endParaRPr lang="en-US"/>
          </a:p>
        </p:txBody>
      </p:sp>
    </p:spTree>
    <p:extLst>
      <p:ext uri="{BB962C8B-B14F-4D97-AF65-F5344CB8AC3E}">
        <p14:creationId xmlns:p14="http://schemas.microsoft.com/office/powerpoint/2010/main" val="3959855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6AFC-886E-4D28-B0E5-1E40A9D49C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83EF19-69A7-4254-8B89-4B24F6C271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E18591-CA80-4972-BA78-2CF286D54305}"/>
              </a:ext>
            </a:extLst>
          </p:cNvPr>
          <p:cNvSpPr>
            <a:spLocks noGrp="1"/>
          </p:cNvSpPr>
          <p:nvPr>
            <p:ph type="dt" sz="half" idx="10"/>
          </p:nvPr>
        </p:nvSpPr>
        <p:spPr/>
        <p:txBody>
          <a:bodyPr/>
          <a:lstStyle/>
          <a:p>
            <a:fld id="{CD376AC9-3FC6-4FC7-91A0-A2F69EFAE5A1}" type="datetimeFigureOut">
              <a:rPr lang="en-US" smtClean="0"/>
              <a:t>21/7/2022</a:t>
            </a:fld>
            <a:endParaRPr lang="en-US"/>
          </a:p>
        </p:txBody>
      </p:sp>
      <p:sp>
        <p:nvSpPr>
          <p:cNvPr id="5" name="Footer Placeholder 4">
            <a:extLst>
              <a:ext uri="{FF2B5EF4-FFF2-40B4-BE49-F238E27FC236}">
                <a16:creationId xmlns:a16="http://schemas.microsoft.com/office/drawing/2014/main" id="{B7BC32F5-EC0F-4723-8FE2-11917E322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31DD8-17B4-4219-98E8-5E0DBF2AD168}"/>
              </a:ext>
            </a:extLst>
          </p:cNvPr>
          <p:cNvSpPr>
            <a:spLocks noGrp="1"/>
          </p:cNvSpPr>
          <p:nvPr>
            <p:ph type="sldNum" sz="quarter" idx="12"/>
          </p:nvPr>
        </p:nvSpPr>
        <p:spPr/>
        <p:txBody>
          <a:bodyPr/>
          <a:lstStyle/>
          <a:p>
            <a:fld id="{4CCE6468-9928-49AF-99DD-CAC0F071FEEB}" type="slidenum">
              <a:rPr lang="en-US" smtClean="0"/>
              <a:t>‹#›</a:t>
            </a:fld>
            <a:endParaRPr lang="en-US"/>
          </a:p>
        </p:txBody>
      </p:sp>
    </p:spTree>
    <p:extLst>
      <p:ext uri="{BB962C8B-B14F-4D97-AF65-F5344CB8AC3E}">
        <p14:creationId xmlns:p14="http://schemas.microsoft.com/office/powerpoint/2010/main" val="4018315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1F7E-A178-4A6A-B335-150B0DE442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AD3C6B-7B19-494A-86B3-06A0E31724B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15A77-383F-433D-BE38-8F528AD8BB24}"/>
              </a:ext>
            </a:extLst>
          </p:cNvPr>
          <p:cNvSpPr>
            <a:spLocks noGrp="1"/>
          </p:cNvSpPr>
          <p:nvPr>
            <p:ph type="dt" sz="half" idx="10"/>
          </p:nvPr>
        </p:nvSpPr>
        <p:spPr/>
        <p:txBody>
          <a:bodyPr/>
          <a:lstStyle/>
          <a:p>
            <a:fld id="{CD376AC9-3FC6-4FC7-91A0-A2F69EFAE5A1}" type="datetimeFigureOut">
              <a:rPr lang="en-US" smtClean="0"/>
              <a:t>21/7/2022</a:t>
            </a:fld>
            <a:endParaRPr lang="en-US"/>
          </a:p>
        </p:txBody>
      </p:sp>
      <p:sp>
        <p:nvSpPr>
          <p:cNvPr id="5" name="Footer Placeholder 4">
            <a:extLst>
              <a:ext uri="{FF2B5EF4-FFF2-40B4-BE49-F238E27FC236}">
                <a16:creationId xmlns:a16="http://schemas.microsoft.com/office/drawing/2014/main" id="{7E90C3B6-17F4-46E0-8AD9-77F118548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FD77A-0741-4800-81A6-540B3CFF4684}"/>
              </a:ext>
            </a:extLst>
          </p:cNvPr>
          <p:cNvSpPr>
            <a:spLocks noGrp="1"/>
          </p:cNvSpPr>
          <p:nvPr>
            <p:ph type="sldNum" sz="quarter" idx="12"/>
          </p:nvPr>
        </p:nvSpPr>
        <p:spPr/>
        <p:txBody>
          <a:bodyPr/>
          <a:lstStyle/>
          <a:p>
            <a:fld id="{4CCE6468-9928-49AF-99DD-CAC0F071FEEB}" type="slidenum">
              <a:rPr lang="en-US" smtClean="0"/>
              <a:t>‹#›</a:t>
            </a:fld>
            <a:endParaRPr lang="en-US"/>
          </a:p>
        </p:txBody>
      </p:sp>
    </p:spTree>
    <p:extLst>
      <p:ext uri="{BB962C8B-B14F-4D97-AF65-F5344CB8AC3E}">
        <p14:creationId xmlns:p14="http://schemas.microsoft.com/office/powerpoint/2010/main" val="159369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0BAD52-F316-467C-8599-0CDEFD913F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A62C38-F315-4836-AAF1-C944B62110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5D9735-58DD-4653-B757-C602E616E342}"/>
              </a:ext>
            </a:extLst>
          </p:cNvPr>
          <p:cNvSpPr>
            <a:spLocks noGrp="1"/>
          </p:cNvSpPr>
          <p:nvPr>
            <p:ph type="dt" sz="half" idx="10"/>
          </p:nvPr>
        </p:nvSpPr>
        <p:spPr/>
        <p:txBody>
          <a:bodyPr/>
          <a:lstStyle/>
          <a:p>
            <a:fld id="{CD376AC9-3FC6-4FC7-91A0-A2F69EFAE5A1}" type="datetimeFigureOut">
              <a:rPr lang="en-US" smtClean="0"/>
              <a:t>21/7/2022</a:t>
            </a:fld>
            <a:endParaRPr lang="en-US"/>
          </a:p>
        </p:txBody>
      </p:sp>
      <p:sp>
        <p:nvSpPr>
          <p:cNvPr id="5" name="Footer Placeholder 4">
            <a:extLst>
              <a:ext uri="{FF2B5EF4-FFF2-40B4-BE49-F238E27FC236}">
                <a16:creationId xmlns:a16="http://schemas.microsoft.com/office/drawing/2014/main" id="{8F85C1D0-42BD-469D-87B9-821D72DE7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E4427-AC36-4986-AE8B-6EF6035D78A8}"/>
              </a:ext>
            </a:extLst>
          </p:cNvPr>
          <p:cNvSpPr>
            <a:spLocks noGrp="1"/>
          </p:cNvSpPr>
          <p:nvPr>
            <p:ph type="sldNum" sz="quarter" idx="12"/>
          </p:nvPr>
        </p:nvSpPr>
        <p:spPr/>
        <p:txBody>
          <a:bodyPr/>
          <a:lstStyle/>
          <a:p>
            <a:fld id="{4CCE6468-9928-49AF-99DD-CAC0F071FEEB}" type="slidenum">
              <a:rPr lang="en-US" smtClean="0"/>
              <a:t>‹#›</a:t>
            </a:fld>
            <a:endParaRPr lang="en-US"/>
          </a:p>
        </p:txBody>
      </p:sp>
    </p:spTree>
    <p:extLst>
      <p:ext uri="{BB962C8B-B14F-4D97-AF65-F5344CB8AC3E}">
        <p14:creationId xmlns:p14="http://schemas.microsoft.com/office/powerpoint/2010/main" val="414157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568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A4A7-E8A7-4A5B-9DB5-C439474BD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1D2927-7DBC-4D85-89F6-1141EA6553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C4F4A-4AE9-4520-A528-DC21AA4A2404}"/>
              </a:ext>
            </a:extLst>
          </p:cNvPr>
          <p:cNvSpPr>
            <a:spLocks noGrp="1"/>
          </p:cNvSpPr>
          <p:nvPr>
            <p:ph type="dt" sz="half" idx="10"/>
          </p:nvPr>
        </p:nvSpPr>
        <p:spPr/>
        <p:txBody>
          <a:bodyPr/>
          <a:lstStyle/>
          <a:p>
            <a:fld id="{CD376AC9-3FC6-4FC7-91A0-A2F69EFAE5A1}" type="datetimeFigureOut">
              <a:rPr lang="en-US" smtClean="0"/>
              <a:t>21/7/2022</a:t>
            </a:fld>
            <a:endParaRPr lang="en-US"/>
          </a:p>
        </p:txBody>
      </p:sp>
      <p:sp>
        <p:nvSpPr>
          <p:cNvPr id="5" name="Footer Placeholder 4">
            <a:extLst>
              <a:ext uri="{FF2B5EF4-FFF2-40B4-BE49-F238E27FC236}">
                <a16:creationId xmlns:a16="http://schemas.microsoft.com/office/drawing/2014/main" id="{243263F0-3163-44A8-94DE-5AD189606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394F3-64AD-4E42-A7E7-0D192E482290}"/>
              </a:ext>
            </a:extLst>
          </p:cNvPr>
          <p:cNvSpPr>
            <a:spLocks noGrp="1"/>
          </p:cNvSpPr>
          <p:nvPr>
            <p:ph type="sldNum" sz="quarter" idx="12"/>
          </p:nvPr>
        </p:nvSpPr>
        <p:spPr/>
        <p:txBody>
          <a:bodyPr/>
          <a:lstStyle/>
          <a:p>
            <a:fld id="{4CCE6468-9928-49AF-99DD-CAC0F071FEEB}" type="slidenum">
              <a:rPr lang="en-US" smtClean="0"/>
              <a:t>‹#›</a:t>
            </a:fld>
            <a:endParaRPr lang="en-US"/>
          </a:p>
        </p:txBody>
      </p:sp>
    </p:spTree>
    <p:extLst>
      <p:ext uri="{BB962C8B-B14F-4D97-AF65-F5344CB8AC3E}">
        <p14:creationId xmlns:p14="http://schemas.microsoft.com/office/powerpoint/2010/main" val="260924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C1D3-4187-461D-989F-7A8376FA5C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E74E74-00FB-4143-81C0-DA9B336815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402038-1EE0-406A-9014-698E59F34D9A}"/>
              </a:ext>
            </a:extLst>
          </p:cNvPr>
          <p:cNvSpPr>
            <a:spLocks noGrp="1"/>
          </p:cNvSpPr>
          <p:nvPr>
            <p:ph type="dt" sz="half" idx="10"/>
          </p:nvPr>
        </p:nvSpPr>
        <p:spPr/>
        <p:txBody>
          <a:bodyPr/>
          <a:lstStyle/>
          <a:p>
            <a:fld id="{CD376AC9-3FC6-4FC7-91A0-A2F69EFAE5A1}" type="datetimeFigureOut">
              <a:rPr lang="en-US" smtClean="0"/>
              <a:t>21/7/2022</a:t>
            </a:fld>
            <a:endParaRPr lang="en-US"/>
          </a:p>
        </p:txBody>
      </p:sp>
      <p:sp>
        <p:nvSpPr>
          <p:cNvPr id="5" name="Footer Placeholder 4">
            <a:extLst>
              <a:ext uri="{FF2B5EF4-FFF2-40B4-BE49-F238E27FC236}">
                <a16:creationId xmlns:a16="http://schemas.microsoft.com/office/drawing/2014/main" id="{5E5E211E-5AAB-456C-9994-B237A74AC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E7CEC-326D-4768-836C-81F6806059DE}"/>
              </a:ext>
            </a:extLst>
          </p:cNvPr>
          <p:cNvSpPr>
            <a:spLocks noGrp="1"/>
          </p:cNvSpPr>
          <p:nvPr>
            <p:ph type="sldNum" sz="quarter" idx="12"/>
          </p:nvPr>
        </p:nvSpPr>
        <p:spPr/>
        <p:txBody>
          <a:bodyPr/>
          <a:lstStyle/>
          <a:p>
            <a:fld id="{4CCE6468-9928-49AF-99DD-CAC0F071FEEB}" type="slidenum">
              <a:rPr lang="en-US" smtClean="0"/>
              <a:t>‹#›</a:t>
            </a:fld>
            <a:endParaRPr lang="en-US"/>
          </a:p>
        </p:txBody>
      </p:sp>
    </p:spTree>
    <p:extLst>
      <p:ext uri="{BB962C8B-B14F-4D97-AF65-F5344CB8AC3E}">
        <p14:creationId xmlns:p14="http://schemas.microsoft.com/office/powerpoint/2010/main" val="426431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55A7F-1F0A-4ACF-AAC1-A8E766A45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96E2DE-C797-4007-8649-EA00EF6A26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4478FB-4E28-4996-ACF7-0AC83A9177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E422F2-D2ED-4DFE-AE98-8F326CB8BD08}"/>
              </a:ext>
            </a:extLst>
          </p:cNvPr>
          <p:cNvSpPr>
            <a:spLocks noGrp="1"/>
          </p:cNvSpPr>
          <p:nvPr>
            <p:ph type="dt" sz="half" idx="10"/>
          </p:nvPr>
        </p:nvSpPr>
        <p:spPr/>
        <p:txBody>
          <a:bodyPr/>
          <a:lstStyle/>
          <a:p>
            <a:fld id="{CD376AC9-3FC6-4FC7-91A0-A2F69EFAE5A1}" type="datetimeFigureOut">
              <a:rPr lang="en-US" smtClean="0"/>
              <a:t>21/7/2022</a:t>
            </a:fld>
            <a:endParaRPr lang="en-US"/>
          </a:p>
        </p:txBody>
      </p:sp>
      <p:sp>
        <p:nvSpPr>
          <p:cNvPr id="6" name="Footer Placeholder 5">
            <a:extLst>
              <a:ext uri="{FF2B5EF4-FFF2-40B4-BE49-F238E27FC236}">
                <a16:creationId xmlns:a16="http://schemas.microsoft.com/office/drawing/2014/main" id="{30B19AEB-C6D9-48D4-8DF7-E159E5CD6B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AA1FF9-B601-42FF-8583-B0462F956800}"/>
              </a:ext>
            </a:extLst>
          </p:cNvPr>
          <p:cNvSpPr>
            <a:spLocks noGrp="1"/>
          </p:cNvSpPr>
          <p:nvPr>
            <p:ph type="sldNum" sz="quarter" idx="12"/>
          </p:nvPr>
        </p:nvSpPr>
        <p:spPr/>
        <p:txBody>
          <a:bodyPr/>
          <a:lstStyle/>
          <a:p>
            <a:fld id="{4CCE6468-9928-49AF-99DD-CAC0F071FEEB}" type="slidenum">
              <a:rPr lang="en-US" smtClean="0"/>
              <a:t>‹#›</a:t>
            </a:fld>
            <a:endParaRPr lang="en-US"/>
          </a:p>
        </p:txBody>
      </p:sp>
    </p:spTree>
    <p:extLst>
      <p:ext uri="{BB962C8B-B14F-4D97-AF65-F5344CB8AC3E}">
        <p14:creationId xmlns:p14="http://schemas.microsoft.com/office/powerpoint/2010/main" val="6511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E1CB3-274A-4209-A5D0-44156D3809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C8128-75E0-4067-AF4D-AFF0A1D1C2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1967A1-0E8A-4803-8C9B-789E6BB5767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2AE7A7-978E-4817-BD53-ABA886ADA1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D0B66C-E4FC-44A7-A100-6585A6A0FA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DE81C2-92DD-4FAD-B76F-E2940873EF8B}"/>
              </a:ext>
            </a:extLst>
          </p:cNvPr>
          <p:cNvSpPr>
            <a:spLocks noGrp="1"/>
          </p:cNvSpPr>
          <p:nvPr>
            <p:ph type="dt" sz="half" idx="10"/>
          </p:nvPr>
        </p:nvSpPr>
        <p:spPr/>
        <p:txBody>
          <a:bodyPr/>
          <a:lstStyle/>
          <a:p>
            <a:fld id="{CD376AC9-3FC6-4FC7-91A0-A2F69EFAE5A1}" type="datetimeFigureOut">
              <a:rPr lang="en-US" smtClean="0"/>
              <a:t>21/7/2022</a:t>
            </a:fld>
            <a:endParaRPr lang="en-US"/>
          </a:p>
        </p:txBody>
      </p:sp>
      <p:sp>
        <p:nvSpPr>
          <p:cNvPr id="8" name="Footer Placeholder 7">
            <a:extLst>
              <a:ext uri="{FF2B5EF4-FFF2-40B4-BE49-F238E27FC236}">
                <a16:creationId xmlns:a16="http://schemas.microsoft.com/office/drawing/2014/main" id="{E228923A-9891-4CA4-8705-822C22C545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477F55-12D7-4E10-9D53-D41547B7F49D}"/>
              </a:ext>
            </a:extLst>
          </p:cNvPr>
          <p:cNvSpPr>
            <a:spLocks noGrp="1"/>
          </p:cNvSpPr>
          <p:nvPr>
            <p:ph type="sldNum" sz="quarter" idx="12"/>
          </p:nvPr>
        </p:nvSpPr>
        <p:spPr/>
        <p:txBody>
          <a:bodyPr/>
          <a:lstStyle/>
          <a:p>
            <a:fld id="{4CCE6468-9928-49AF-99DD-CAC0F071FEEB}" type="slidenum">
              <a:rPr lang="en-US" smtClean="0"/>
              <a:t>‹#›</a:t>
            </a:fld>
            <a:endParaRPr lang="en-US"/>
          </a:p>
        </p:txBody>
      </p:sp>
    </p:spTree>
    <p:extLst>
      <p:ext uri="{BB962C8B-B14F-4D97-AF65-F5344CB8AC3E}">
        <p14:creationId xmlns:p14="http://schemas.microsoft.com/office/powerpoint/2010/main" val="118744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D748C-F8B6-4D0D-AE45-C6149DB846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25A234-6F1D-42DB-BE0B-96BFA6870A70}"/>
              </a:ext>
            </a:extLst>
          </p:cNvPr>
          <p:cNvSpPr>
            <a:spLocks noGrp="1"/>
          </p:cNvSpPr>
          <p:nvPr>
            <p:ph type="dt" sz="half" idx="10"/>
          </p:nvPr>
        </p:nvSpPr>
        <p:spPr/>
        <p:txBody>
          <a:bodyPr/>
          <a:lstStyle/>
          <a:p>
            <a:fld id="{CD376AC9-3FC6-4FC7-91A0-A2F69EFAE5A1}" type="datetimeFigureOut">
              <a:rPr lang="en-US" smtClean="0"/>
              <a:t>21/7/2022</a:t>
            </a:fld>
            <a:endParaRPr lang="en-US"/>
          </a:p>
        </p:txBody>
      </p:sp>
      <p:sp>
        <p:nvSpPr>
          <p:cNvPr id="4" name="Footer Placeholder 3">
            <a:extLst>
              <a:ext uri="{FF2B5EF4-FFF2-40B4-BE49-F238E27FC236}">
                <a16:creationId xmlns:a16="http://schemas.microsoft.com/office/drawing/2014/main" id="{24CDA22E-2B7E-43DF-84D5-9280A3F96D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6CC9C0-6F47-44E2-97C0-68FCCFB27111}"/>
              </a:ext>
            </a:extLst>
          </p:cNvPr>
          <p:cNvSpPr>
            <a:spLocks noGrp="1"/>
          </p:cNvSpPr>
          <p:nvPr>
            <p:ph type="sldNum" sz="quarter" idx="12"/>
          </p:nvPr>
        </p:nvSpPr>
        <p:spPr/>
        <p:txBody>
          <a:bodyPr/>
          <a:lstStyle/>
          <a:p>
            <a:fld id="{4CCE6468-9928-49AF-99DD-CAC0F071FEEB}" type="slidenum">
              <a:rPr lang="en-US" smtClean="0"/>
              <a:t>‹#›</a:t>
            </a:fld>
            <a:endParaRPr lang="en-US"/>
          </a:p>
        </p:txBody>
      </p:sp>
    </p:spTree>
    <p:extLst>
      <p:ext uri="{BB962C8B-B14F-4D97-AF65-F5344CB8AC3E}">
        <p14:creationId xmlns:p14="http://schemas.microsoft.com/office/powerpoint/2010/main" val="3878289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73CF92-1498-4C0C-A1B0-45914AB406DB}"/>
              </a:ext>
            </a:extLst>
          </p:cNvPr>
          <p:cNvSpPr>
            <a:spLocks noGrp="1"/>
          </p:cNvSpPr>
          <p:nvPr>
            <p:ph type="dt" sz="half" idx="10"/>
          </p:nvPr>
        </p:nvSpPr>
        <p:spPr/>
        <p:txBody>
          <a:bodyPr/>
          <a:lstStyle/>
          <a:p>
            <a:fld id="{CD376AC9-3FC6-4FC7-91A0-A2F69EFAE5A1}" type="datetimeFigureOut">
              <a:rPr lang="en-US" smtClean="0"/>
              <a:t>21/7/2022</a:t>
            </a:fld>
            <a:endParaRPr lang="en-US"/>
          </a:p>
        </p:txBody>
      </p:sp>
      <p:sp>
        <p:nvSpPr>
          <p:cNvPr id="3" name="Footer Placeholder 2">
            <a:extLst>
              <a:ext uri="{FF2B5EF4-FFF2-40B4-BE49-F238E27FC236}">
                <a16:creationId xmlns:a16="http://schemas.microsoft.com/office/drawing/2014/main" id="{464E90BB-7104-42ED-A6DF-CBD82CC9E5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118425-C3EB-41B4-971B-98D8FE4C1938}"/>
              </a:ext>
            </a:extLst>
          </p:cNvPr>
          <p:cNvSpPr>
            <a:spLocks noGrp="1"/>
          </p:cNvSpPr>
          <p:nvPr>
            <p:ph type="sldNum" sz="quarter" idx="12"/>
          </p:nvPr>
        </p:nvSpPr>
        <p:spPr/>
        <p:txBody>
          <a:bodyPr/>
          <a:lstStyle/>
          <a:p>
            <a:fld id="{4CCE6468-9928-49AF-99DD-CAC0F071FEEB}" type="slidenum">
              <a:rPr lang="en-US" smtClean="0"/>
              <a:t>‹#›</a:t>
            </a:fld>
            <a:endParaRPr lang="en-US"/>
          </a:p>
        </p:txBody>
      </p:sp>
    </p:spTree>
    <p:extLst>
      <p:ext uri="{BB962C8B-B14F-4D97-AF65-F5344CB8AC3E}">
        <p14:creationId xmlns:p14="http://schemas.microsoft.com/office/powerpoint/2010/main" val="425647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877D-8796-421E-AFBC-2424AF99E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5792A4-889B-4E2D-ADD9-ECDC9012A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7F084-2633-4BA9-A68D-D3F4C3D53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2C09B6-BC38-47A1-A9E5-1AC163C93B10}"/>
              </a:ext>
            </a:extLst>
          </p:cNvPr>
          <p:cNvSpPr>
            <a:spLocks noGrp="1"/>
          </p:cNvSpPr>
          <p:nvPr>
            <p:ph type="dt" sz="half" idx="10"/>
          </p:nvPr>
        </p:nvSpPr>
        <p:spPr/>
        <p:txBody>
          <a:bodyPr/>
          <a:lstStyle/>
          <a:p>
            <a:fld id="{CD376AC9-3FC6-4FC7-91A0-A2F69EFAE5A1}" type="datetimeFigureOut">
              <a:rPr lang="en-US" smtClean="0"/>
              <a:t>21/7/2022</a:t>
            </a:fld>
            <a:endParaRPr lang="en-US"/>
          </a:p>
        </p:txBody>
      </p:sp>
      <p:sp>
        <p:nvSpPr>
          <p:cNvPr id="6" name="Footer Placeholder 5">
            <a:extLst>
              <a:ext uri="{FF2B5EF4-FFF2-40B4-BE49-F238E27FC236}">
                <a16:creationId xmlns:a16="http://schemas.microsoft.com/office/drawing/2014/main" id="{BE7B41CC-0107-4D76-AFB1-D47D95798E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B6E636-7412-4DC6-8BED-74172683CC12}"/>
              </a:ext>
            </a:extLst>
          </p:cNvPr>
          <p:cNvSpPr>
            <a:spLocks noGrp="1"/>
          </p:cNvSpPr>
          <p:nvPr>
            <p:ph type="sldNum" sz="quarter" idx="12"/>
          </p:nvPr>
        </p:nvSpPr>
        <p:spPr/>
        <p:txBody>
          <a:bodyPr/>
          <a:lstStyle/>
          <a:p>
            <a:fld id="{4CCE6468-9928-49AF-99DD-CAC0F071FEEB}" type="slidenum">
              <a:rPr lang="en-US" smtClean="0"/>
              <a:t>‹#›</a:t>
            </a:fld>
            <a:endParaRPr lang="en-US"/>
          </a:p>
        </p:txBody>
      </p:sp>
    </p:spTree>
    <p:extLst>
      <p:ext uri="{BB962C8B-B14F-4D97-AF65-F5344CB8AC3E}">
        <p14:creationId xmlns:p14="http://schemas.microsoft.com/office/powerpoint/2010/main" val="2982530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EF8E-4CD3-441D-A0DC-7A38D6F50D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824397-AFC8-4EBB-8014-C8E68B9F0D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69AB66-3BD9-43B2-9F22-447CB7582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218510-6B6C-46E2-A00B-834AEE78A335}"/>
              </a:ext>
            </a:extLst>
          </p:cNvPr>
          <p:cNvSpPr>
            <a:spLocks noGrp="1"/>
          </p:cNvSpPr>
          <p:nvPr>
            <p:ph type="dt" sz="half" idx="10"/>
          </p:nvPr>
        </p:nvSpPr>
        <p:spPr/>
        <p:txBody>
          <a:bodyPr/>
          <a:lstStyle/>
          <a:p>
            <a:fld id="{CD376AC9-3FC6-4FC7-91A0-A2F69EFAE5A1}" type="datetimeFigureOut">
              <a:rPr lang="en-US" smtClean="0"/>
              <a:t>21/7/2022</a:t>
            </a:fld>
            <a:endParaRPr lang="en-US"/>
          </a:p>
        </p:txBody>
      </p:sp>
      <p:sp>
        <p:nvSpPr>
          <p:cNvPr id="6" name="Footer Placeholder 5">
            <a:extLst>
              <a:ext uri="{FF2B5EF4-FFF2-40B4-BE49-F238E27FC236}">
                <a16:creationId xmlns:a16="http://schemas.microsoft.com/office/drawing/2014/main" id="{1C70062D-CECC-4EF9-809F-0E3FB7D01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8A0B5F-8F19-4413-B9B3-60B1BEDB2EC4}"/>
              </a:ext>
            </a:extLst>
          </p:cNvPr>
          <p:cNvSpPr>
            <a:spLocks noGrp="1"/>
          </p:cNvSpPr>
          <p:nvPr>
            <p:ph type="sldNum" sz="quarter" idx="12"/>
          </p:nvPr>
        </p:nvSpPr>
        <p:spPr/>
        <p:txBody>
          <a:bodyPr/>
          <a:lstStyle/>
          <a:p>
            <a:fld id="{4CCE6468-9928-49AF-99DD-CAC0F071FEEB}" type="slidenum">
              <a:rPr lang="en-US" smtClean="0"/>
              <a:t>‹#›</a:t>
            </a:fld>
            <a:endParaRPr lang="en-US"/>
          </a:p>
        </p:txBody>
      </p:sp>
    </p:spTree>
    <p:extLst>
      <p:ext uri="{BB962C8B-B14F-4D97-AF65-F5344CB8AC3E}">
        <p14:creationId xmlns:p14="http://schemas.microsoft.com/office/powerpoint/2010/main" val="373473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B5048A-E69C-4C62-8FCA-EEC096DE6B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61155C-2FF2-4BB9-8242-FA3AAADB7D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285BD-DC74-410A-BD5C-A89794B34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76AC9-3FC6-4FC7-91A0-A2F69EFAE5A1}" type="datetimeFigureOut">
              <a:rPr lang="en-US" smtClean="0"/>
              <a:t>21/7/2022</a:t>
            </a:fld>
            <a:endParaRPr lang="en-US"/>
          </a:p>
        </p:txBody>
      </p:sp>
      <p:sp>
        <p:nvSpPr>
          <p:cNvPr id="5" name="Footer Placeholder 4">
            <a:extLst>
              <a:ext uri="{FF2B5EF4-FFF2-40B4-BE49-F238E27FC236}">
                <a16:creationId xmlns:a16="http://schemas.microsoft.com/office/drawing/2014/main" id="{6BDD66B5-A0A9-4E00-93DC-00624C125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3A8705-BB05-43D2-A1C0-82049F7E70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6468-9928-49AF-99DD-CAC0F071FEEB}" type="slidenum">
              <a:rPr lang="en-US" smtClean="0"/>
              <a:t>‹#›</a:t>
            </a:fld>
            <a:endParaRPr lang="en-US"/>
          </a:p>
        </p:txBody>
      </p:sp>
    </p:spTree>
    <p:extLst>
      <p:ext uri="{BB962C8B-B14F-4D97-AF65-F5344CB8AC3E}">
        <p14:creationId xmlns:p14="http://schemas.microsoft.com/office/powerpoint/2010/main" val="4099467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notesSlide" Target="../notesSlides/notesSlide1.xml"/><Relationship Id="rId7" Type="http://schemas.openxmlformats.org/officeDocument/2006/relationships/image" Target="../media/image3.png"/><Relationship Id="rId12" Type="http://schemas.openxmlformats.org/officeDocument/2006/relationships/image" Target="../media/image6.jp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png"/><Relationship Id="rId11" Type="http://schemas.openxmlformats.org/officeDocument/2006/relationships/image" Target="../media/image5.png"/><Relationship Id="rId5" Type="http://schemas.microsoft.com/office/2007/relationships/hdphoto" Target="../media/hdphoto1.wdp"/><Relationship Id="rId10" Type="http://schemas.openxmlformats.org/officeDocument/2006/relationships/image" Target="../media/image6.svg"/><Relationship Id="rId4" Type="http://schemas.openxmlformats.org/officeDocument/2006/relationships/image" Target="../media/image1.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oleObject" Target="../embeddings/oleObject2.bin"/><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33187" y="3977804"/>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28904" y="786215"/>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1015066" y="575127"/>
            <a:ext cx="10728909" cy="1556143"/>
            <a:chOff x="-940889" y="204868"/>
            <a:chExt cx="9294197"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 y="204868"/>
              <a:ext cx="8066307"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940889" y="292485"/>
              <a:ext cx="9294197" cy="837473"/>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A2. THÔNG TIN VÀ XỬ LÝ THÔNG TIN</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847247" y="1976627"/>
            <a:ext cx="9396683" cy="1940925"/>
            <a:chOff x="1055313" y="1366069"/>
            <a:chExt cx="9539799"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8279962"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55313" y="1366069"/>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575226" y="1936665"/>
              <a:ext cx="1017382" cy="671851"/>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 2</a:t>
              </a:r>
            </a:p>
          </p:txBody>
        </p:sp>
        <p:sp>
          <p:nvSpPr>
            <p:cNvPr id="27" name="Rectangle 26">
              <a:extLst>
                <a:ext uri="{FF2B5EF4-FFF2-40B4-BE49-F238E27FC236}">
                  <a16:creationId xmlns:a16="http://schemas.microsoft.com/office/drawing/2014/main" id="{3C15C19C-ABFA-453A-87E1-6BF74BA5C22E}"/>
                </a:ext>
              </a:extLst>
            </p:cNvPr>
            <p:cNvSpPr/>
            <p:nvPr/>
          </p:nvSpPr>
          <p:spPr>
            <a:xfrm>
              <a:off x="3273995" y="1971693"/>
              <a:ext cx="6901412" cy="754694"/>
            </a:xfrm>
            <a:prstGeom prst="rect">
              <a:avLst/>
            </a:prstGeom>
          </p:spPr>
          <p:txBody>
            <a:bodyPr wrap="square">
              <a:spAutoFit/>
            </a:bodyPr>
            <a:lstStyle/>
            <a:p>
              <a:pPr algn="ctr" defTabSz="342900">
                <a:lnSpc>
                  <a:spcPct val="150000"/>
                </a:lnSpc>
              </a:pPr>
              <a:r>
                <a:rPr lang="en-US" sz="3200" b="1">
                  <a:solidFill>
                    <a:srgbClr val="F93265"/>
                  </a:solidFill>
                  <a:latin typeface="SVN-SAF" panose="02040603050506020204" pitchFamily="18" charset="0"/>
                  <a:cs typeface="Times New Roman" panose="02020603050405020304" pitchFamily="18" charset="0"/>
                </a:rPr>
                <a:t>CÁC DẠNG THÔNG TIN TH</a:t>
              </a:r>
              <a:r>
                <a:rPr lang="vi-VN" sz="3200" b="1">
                  <a:solidFill>
                    <a:srgbClr val="F93265"/>
                  </a:solidFill>
                  <a:latin typeface="SVN-SAF" panose="02040603050506020204" pitchFamily="18" charset="0"/>
                  <a:cs typeface="Times New Roman" panose="02020603050405020304" pitchFamily="18" charset="0"/>
                </a:rPr>
                <a:t>Ư</a:t>
              </a:r>
              <a:r>
                <a:rPr lang="en-US" sz="3200" b="1">
                  <a:solidFill>
                    <a:srgbClr val="F93265"/>
                  </a:solidFill>
                  <a:latin typeface="SVN-SAF" panose="02040603050506020204" pitchFamily="18" charset="0"/>
                  <a:cs typeface="Times New Roman" panose="02020603050405020304" pitchFamily="18" charset="0"/>
                </a:rPr>
                <a:t>ỜNG GẶP</a:t>
              </a:r>
              <a:endParaRPr lang="vi-VN" sz="3200" b="1">
                <a:solidFill>
                  <a:srgbClr val="F93265"/>
                </a:solidFill>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4770B7-B435-497D-AAC2-102F8607F647}"/>
              </a:ext>
            </a:extLst>
          </p:cNvPr>
          <p:cNvPicPr>
            <a:picLocks noChangeAspect="1"/>
          </p:cNvPicPr>
          <p:nvPr/>
        </p:nvPicPr>
        <p:blipFill>
          <a:blip r:embed="rId11"/>
          <a:stretch>
            <a:fillRect/>
          </a:stretch>
        </p:blipFill>
        <p:spPr>
          <a:xfrm>
            <a:off x="10456096" y="115142"/>
            <a:ext cx="1735904" cy="548770"/>
          </a:xfrm>
          <a:prstGeom prst="rect">
            <a:avLst/>
          </a:prstGeom>
        </p:spPr>
      </p:pic>
      <p:pic>
        <p:nvPicPr>
          <p:cNvPr id="3" name="Picture 2">
            <a:extLst>
              <a:ext uri="{FF2B5EF4-FFF2-40B4-BE49-F238E27FC236}">
                <a16:creationId xmlns:a16="http://schemas.microsoft.com/office/drawing/2014/main" id="{461087F7-A494-4BBF-A686-6587AC0DF1C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064" y="1830551"/>
            <a:ext cx="636495" cy="636495"/>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5FDD70-57D3-47F8-AC52-964DCE21C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16"/>
            <a:ext cx="12192000" cy="6877848"/>
          </a:xfrm>
          <a:prstGeom prst="rect">
            <a:avLst/>
          </a:prstGeom>
        </p:spPr>
      </p:pic>
      <p:sp>
        <p:nvSpPr>
          <p:cNvPr id="4" name="Rectangle 3">
            <a:extLst>
              <a:ext uri="{FF2B5EF4-FFF2-40B4-BE49-F238E27FC236}">
                <a16:creationId xmlns:a16="http://schemas.microsoft.com/office/drawing/2014/main" id="{8CC08702-9F9C-4016-807D-899919AF7CDD}"/>
              </a:ext>
            </a:extLst>
          </p:cNvPr>
          <p:cNvSpPr/>
          <p:nvPr/>
        </p:nvSpPr>
        <p:spPr>
          <a:xfrm>
            <a:off x="1" y="34716"/>
            <a:ext cx="12191999" cy="684803"/>
          </a:xfrm>
          <a:prstGeom prst="rect">
            <a:avLst/>
          </a:prstGeom>
          <a:solidFill>
            <a:srgbClr val="66FFCC"/>
          </a:solidFill>
        </p:spPr>
        <p:txBody>
          <a:bodyPr wrap="square">
            <a:spAutoFit/>
          </a:bodyPr>
          <a:lstStyle/>
          <a:p>
            <a:pPr algn="ctr" defTabSz="342900">
              <a:lnSpc>
                <a:spcPct val="150000"/>
              </a:lnSpc>
            </a:pPr>
            <a:r>
              <a:rPr lang="en-US" sz="2800" b="1" err="1">
                <a:solidFill>
                  <a:srgbClr val="F03C69"/>
                </a:solidFill>
                <a:latin typeface="Times New Roman" panose="02020603050405020304" pitchFamily="18" charset="0"/>
                <a:cs typeface="Times New Roman" panose="02020603050405020304" pitchFamily="18" charset="0"/>
              </a:rPr>
              <a:t>Bài</a:t>
            </a:r>
            <a:r>
              <a:rPr lang="en-US" sz="2800" b="1">
                <a:solidFill>
                  <a:srgbClr val="F03C69"/>
                </a:solidFill>
                <a:latin typeface="Times New Roman" panose="02020603050405020304" pitchFamily="18" charset="0"/>
                <a:cs typeface="Times New Roman" panose="02020603050405020304" pitchFamily="18" charset="0"/>
              </a:rPr>
              <a:t> 2. CÁC DẠNG THÔNG TIN THƯỜNG GẶP</a:t>
            </a:r>
            <a:endParaRPr lang="vi-VN" sz="2800" b="1">
              <a:solidFill>
                <a:srgbClr val="F03C69"/>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BC7A327-B86B-4EC8-ADC4-0DCC483A5613}"/>
              </a:ext>
            </a:extLst>
          </p:cNvPr>
          <p:cNvSpPr/>
          <p:nvPr/>
        </p:nvSpPr>
        <p:spPr>
          <a:xfrm>
            <a:off x="880296" y="1168288"/>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40691400-5BF3-4B22-92CD-7DD5F1BC2E40}"/>
              </a:ext>
            </a:extLst>
          </p:cNvPr>
          <p:cNvSpPr/>
          <p:nvPr/>
        </p:nvSpPr>
        <p:spPr>
          <a:xfrm>
            <a:off x="3150035" y="1014726"/>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C7DE449-50C4-47D5-B2B2-0C0CD4027FCB}"/>
              </a:ext>
            </a:extLst>
          </p:cNvPr>
          <p:cNvSpPr/>
          <p:nvPr/>
        </p:nvSpPr>
        <p:spPr>
          <a:xfrm>
            <a:off x="2548095" y="1040652"/>
            <a:ext cx="363894" cy="72266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84722C39-6EDE-48C8-BB9B-BE75216423A8}"/>
              </a:ext>
            </a:extLst>
          </p:cNvPr>
          <p:cNvSpPr/>
          <p:nvPr/>
        </p:nvSpPr>
        <p:spPr>
          <a:xfrm>
            <a:off x="2479724" y="1045531"/>
            <a:ext cx="363894" cy="671851"/>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2CB45FF-38D4-469B-A358-E3DA4BC41843}"/>
              </a:ext>
            </a:extLst>
          </p:cNvPr>
          <p:cNvSpPr/>
          <p:nvPr/>
        </p:nvSpPr>
        <p:spPr>
          <a:xfrm>
            <a:off x="783435" y="520137"/>
            <a:ext cx="7173355" cy="803490"/>
          </a:xfrm>
          <a:prstGeom prst="rect">
            <a:avLst/>
          </a:prstGeom>
        </p:spPr>
        <p:txBody>
          <a:bodyPr wrap="square">
            <a:spAutoFit/>
          </a:bodyPr>
          <a:lstStyle/>
          <a:p>
            <a:pPr defTabSz="342900">
              <a:lnSpc>
                <a:spcPct val="150000"/>
              </a:lnSpc>
            </a:pPr>
            <a:r>
              <a:rPr lang="en-US" sz="3500" b="1">
                <a:solidFill>
                  <a:srgbClr val="FF0000"/>
                </a:solidFill>
                <a:latin typeface="Times New Roman" panose="02020603050405020304" pitchFamily="18" charset="0"/>
                <a:cs typeface="Times New Roman" panose="02020603050405020304" pitchFamily="18" charset="0"/>
              </a:rPr>
              <a:t>3. </a:t>
            </a:r>
            <a:r>
              <a:rPr lang="en-US" sz="3500" b="1" err="1">
                <a:solidFill>
                  <a:srgbClr val="FF0000"/>
                </a:solidFill>
                <a:latin typeface="Times New Roman" panose="02020603050405020304" pitchFamily="18" charset="0"/>
                <a:cs typeface="Times New Roman" panose="02020603050405020304" pitchFamily="18" charset="0"/>
              </a:rPr>
              <a:t>Thông</a:t>
            </a:r>
            <a:r>
              <a:rPr lang="en-US" sz="3500" b="1">
                <a:solidFill>
                  <a:srgbClr val="FF0000"/>
                </a:solidFill>
                <a:latin typeface="Times New Roman" panose="02020603050405020304" pitchFamily="18" charset="0"/>
                <a:cs typeface="Times New Roman" panose="02020603050405020304" pitchFamily="18" charset="0"/>
              </a:rPr>
              <a:t> tin </a:t>
            </a:r>
            <a:r>
              <a:rPr lang="en-US" sz="3500" b="1" err="1">
                <a:solidFill>
                  <a:srgbClr val="FF0000"/>
                </a:solidFill>
                <a:latin typeface="Times New Roman" panose="02020603050405020304" pitchFamily="18" charset="0"/>
                <a:cs typeface="Times New Roman" panose="02020603050405020304" pitchFamily="18" charset="0"/>
              </a:rPr>
              <a:t>dạng</a:t>
            </a:r>
            <a:r>
              <a:rPr lang="en-US" sz="3500" b="1">
                <a:solidFill>
                  <a:srgbClr val="FF0000"/>
                </a:solidFill>
                <a:latin typeface="Times New Roman" panose="02020603050405020304" pitchFamily="18" charset="0"/>
                <a:cs typeface="Times New Roman" panose="02020603050405020304" pitchFamily="18" charset="0"/>
              </a:rPr>
              <a:t> âm thanh</a:t>
            </a:r>
            <a:endParaRPr lang="vi-VN" sz="3500" b="1">
              <a:solidFill>
                <a:srgbClr val="FF0000"/>
              </a:solidFill>
              <a:latin typeface="Times New Roman" panose="02020603050405020304" pitchFamily="18" charset="0"/>
              <a:cs typeface="Times New Roman" panose="02020603050405020304" pitchFamily="18" charset="0"/>
            </a:endParaRPr>
          </a:p>
        </p:txBody>
      </p:sp>
      <p:sp>
        <p:nvSpPr>
          <p:cNvPr id="2" name="Cloud 1">
            <a:extLst>
              <a:ext uri="{FF2B5EF4-FFF2-40B4-BE49-F238E27FC236}">
                <a16:creationId xmlns:a16="http://schemas.microsoft.com/office/drawing/2014/main" id="{55118308-0EC7-4597-85B2-06131BF02B1C}"/>
              </a:ext>
            </a:extLst>
          </p:cNvPr>
          <p:cNvSpPr/>
          <p:nvPr/>
        </p:nvSpPr>
        <p:spPr>
          <a:xfrm>
            <a:off x="1848668" y="1666129"/>
            <a:ext cx="7600132" cy="326003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latin typeface="Times New Roman" panose="02020603050405020304" pitchFamily="18" charset="0"/>
                <a:cs typeface="Times New Roman" panose="02020603050405020304" pitchFamily="18" charset="0"/>
              </a:rPr>
              <a:t>Em hãy lấy các ví dụ thông tin dạng âm thanh mà em biết?</a:t>
            </a:r>
          </a:p>
        </p:txBody>
      </p:sp>
    </p:spTree>
    <p:extLst>
      <p:ext uri="{BB962C8B-B14F-4D97-AF65-F5344CB8AC3E}">
        <p14:creationId xmlns:p14="http://schemas.microsoft.com/office/powerpoint/2010/main" val="20428047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5FDD70-57D3-47F8-AC52-964DCE21C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16"/>
            <a:ext cx="12192000" cy="6877848"/>
          </a:xfrm>
          <a:prstGeom prst="rect">
            <a:avLst/>
          </a:prstGeom>
        </p:spPr>
      </p:pic>
      <p:sp>
        <p:nvSpPr>
          <p:cNvPr id="4" name="Rectangle 3">
            <a:extLst>
              <a:ext uri="{FF2B5EF4-FFF2-40B4-BE49-F238E27FC236}">
                <a16:creationId xmlns:a16="http://schemas.microsoft.com/office/drawing/2014/main" id="{8CC08702-9F9C-4016-807D-899919AF7CDD}"/>
              </a:ext>
            </a:extLst>
          </p:cNvPr>
          <p:cNvSpPr/>
          <p:nvPr/>
        </p:nvSpPr>
        <p:spPr>
          <a:xfrm>
            <a:off x="1" y="34716"/>
            <a:ext cx="12191999" cy="684803"/>
          </a:xfrm>
          <a:prstGeom prst="rect">
            <a:avLst/>
          </a:prstGeom>
          <a:solidFill>
            <a:srgbClr val="66FFCC"/>
          </a:solidFill>
        </p:spPr>
        <p:txBody>
          <a:bodyPr wrap="square">
            <a:spAutoFit/>
          </a:bodyPr>
          <a:lstStyle/>
          <a:p>
            <a:pPr algn="ctr" defTabSz="342900">
              <a:lnSpc>
                <a:spcPct val="150000"/>
              </a:lnSpc>
            </a:pPr>
            <a:r>
              <a:rPr lang="en-US" sz="2800" b="1" err="1">
                <a:solidFill>
                  <a:srgbClr val="F03C69"/>
                </a:solidFill>
                <a:latin typeface="Times New Roman" panose="02020603050405020304" pitchFamily="18" charset="0"/>
                <a:cs typeface="Times New Roman" panose="02020603050405020304" pitchFamily="18" charset="0"/>
              </a:rPr>
              <a:t>Bài</a:t>
            </a:r>
            <a:r>
              <a:rPr lang="en-US" sz="2800" b="1">
                <a:solidFill>
                  <a:srgbClr val="F03C69"/>
                </a:solidFill>
                <a:latin typeface="Times New Roman" panose="02020603050405020304" pitchFamily="18" charset="0"/>
                <a:cs typeface="Times New Roman" panose="02020603050405020304" pitchFamily="18" charset="0"/>
              </a:rPr>
              <a:t> 2. CÁC DẠNG THÔNG TIN THƯỜNG GẶP</a:t>
            </a:r>
            <a:endParaRPr lang="vi-VN" sz="2800" b="1">
              <a:solidFill>
                <a:srgbClr val="F03C69"/>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40691400-5BF3-4B22-92CD-7DD5F1BC2E40}"/>
              </a:ext>
            </a:extLst>
          </p:cNvPr>
          <p:cNvSpPr/>
          <p:nvPr/>
        </p:nvSpPr>
        <p:spPr>
          <a:xfrm>
            <a:off x="3150035" y="1014726"/>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C7DE449-50C4-47D5-B2B2-0C0CD4027FCB}"/>
              </a:ext>
            </a:extLst>
          </p:cNvPr>
          <p:cNvSpPr/>
          <p:nvPr/>
        </p:nvSpPr>
        <p:spPr>
          <a:xfrm>
            <a:off x="2548095" y="1040652"/>
            <a:ext cx="363894" cy="72266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84722C39-6EDE-48C8-BB9B-BE75216423A8}"/>
              </a:ext>
            </a:extLst>
          </p:cNvPr>
          <p:cNvSpPr/>
          <p:nvPr/>
        </p:nvSpPr>
        <p:spPr>
          <a:xfrm>
            <a:off x="2479724" y="1045531"/>
            <a:ext cx="363894" cy="671851"/>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EF46F20-3152-4FC0-A423-0D1DD7E45F1F}"/>
              </a:ext>
            </a:extLst>
          </p:cNvPr>
          <p:cNvPicPr>
            <a:picLocks noChangeAspect="1"/>
          </p:cNvPicPr>
          <p:nvPr/>
        </p:nvPicPr>
        <p:blipFill>
          <a:blip r:embed="rId3"/>
          <a:stretch>
            <a:fillRect/>
          </a:stretch>
        </p:blipFill>
        <p:spPr>
          <a:xfrm>
            <a:off x="323718" y="578115"/>
            <a:ext cx="1094437" cy="873221"/>
          </a:xfrm>
          <a:prstGeom prst="rect">
            <a:avLst/>
          </a:prstGeom>
        </p:spPr>
      </p:pic>
      <p:sp>
        <p:nvSpPr>
          <p:cNvPr id="10" name="Rectangle 9">
            <a:extLst>
              <a:ext uri="{FF2B5EF4-FFF2-40B4-BE49-F238E27FC236}">
                <a16:creationId xmlns:a16="http://schemas.microsoft.com/office/drawing/2014/main" id="{70133C7B-8529-4F02-9BDC-248B669AC1F3}"/>
              </a:ext>
            </a:extLst>
          </p:cNvPr>
          <p:cNvSpPr/>
          <p:nvPr/>
        </p:nvSpPr>
        <p:spPr>
          <a:xfrm>
            <a:off x="1300269" y="592149"/>
            <a:ext cx="7173355" cy="803490"/>
          </a:xfrm>
          <a:prstGeom prst="rect">
            <a:avLst/>
          </a:prstGeom>
        </p:spPr>
        <p:txBody>
          <a:bodyPr wrap="square">
            <a:spAutoFit/>
          </a:bodyPr>
          <a:lstStyle/>
          <a:p>
            <a:pPr defTabSz="342900">
              <a:lnSpc>
                <a:spcPct val="150000"/>
              </a:lnSpc>
            </a:pPr>
            <a:r>
              <a:rPr lang="en-US" sz="3500" b="1">
                <a:solidFill>
                  <a:srgbClr val="FF0000"/>
                </a:solidFill>
                <a:latin typeface="Times New Roman" panose="02020603050405020304" pitchFamily="18" charset="0"/>
                <a:cs typeface="Times New Roman" panose="02020603050405020304" pitchFamily="18" charset="0"/>
              </a:rPr>
              <a:t> Luyện tập</a:t>
            </a:r>
            <a:endParaRPr lang="vi-VN" sz="3500" b="1">
              <a:solidFill>
                <a:srgbClr val="FF0000"/>
              </a:solidFill>
              <a:latin typeface="Times New Roman" panose="02020603050405020304" pitchFamily="18" charset="0"/>
              <a:cs typeface="Times New Roman" panose="02020603050405020304" pitchFamily="18" charset="0"/>
            </a:endParaRPr>
          </a:p>
        </p:txBody>
      </p:sp>
      <p:pic>
        <p:nvPicPr>
          <p:cNvPr id="12" name="Picture 11" descr="https://hocthoi.net/sites/default/files/styles/inbody400/public/20_72.png?itok=rSjC5b1B">
            <a:extLst>
              <a:ext uri="{FF2B5EF4-FFF2-40B4-BE49-F238E27FC236}">
                <a16:creationId xmlns:a16="http://schemas.microsoft.com/office/drawing/2014/main" id="{7866379A-B157-4E5D-80C1-D88A2C8E650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32190" y="2664579"/>
            <a:ext cx="5563810" cy="3511787"/>
          </a:xfrm>
          <a:prstGeom prst="rect">
            <a:avLst/>
          </a:prstGeom>
          <a:noFill/>
          <a:ln>
            <a:noFill/>
          </a:ln>
        </p:spPr>
      </p:pic>
      <p:sp>
        <p:nvSpPr>
          <p:cNvPr id="13" name="TextBox 12">
            <a:extLst>
              <a:ext uri="{FF2B5EF4-FFF2-40B4-BE49-F238E27FC236}">
                <a16:creationId xmlns:a16="http://schemas.microsoft.com/office/drawing/2014/main" id="{C4B05B7B-F402-4EB8-8410-5092A81A6933}"/>
              </a:ext>
            </a:extLst>
          </p:cNvPr>
          <p:cNvSpPr txBox="1"/>
          <p:nvPr/>
        </p:nvSpPr>
        <p:spPr>
          <a:xfrm>
            <a:off x="567761" y="1495028"/>
            <a:ext cx="10634869" cy="1169551"/>
          </a:xfrm>
          <a:prstGeom prst="rect">
            <a:avLst/>
          </a:prstGeom>
          <a:noFill/>
        </p:spPr>
        <p:txBody>
          <a:bodyPr wrap="square" rtlCol="0">
            <a:spAutoFit/>
          </a:bodyPr>
          <a:lstStyle/>
          <a:p>
            <a:r>
              <a:rPr lang="en-US" sz="3500">
                <a:latin typeface="Times New Roman" panose="02020603050405020304" pitchFamily="18" charset="0"/>
                <a:cs typeface="Times New Roman" panose="02020603050405020304" pitchFamily="18" charset="0"/>
              </a:rPr>
              <a:t>Cho HS quan sát trang truyện tranh ở hình 4 và đọc nội dung bức tranh:</a:t>
            </a:r>
          </a:p>
        </p:txBody>
      </p:sp>
      <p:sp>
        <p:nvSpPr>
          <p:cNvPr id="16" name="Cloud 15">
            <a:extLst>
              <a:ext uri="{FF2B5EF4-FFF2-40B4-BE49-F238E27FC236}">
                <a16:creationId xmlns:a16="http://schemas.microsoft.com/office/drawing/2014/main" id="{AA837FF2-DE56-4626-820E-08B1FB721919}"/>
              </a:ext>
            </a:extLst>
          </p:cNvPr>
          <p:cNvSpPr/>
          <p:nvPr/>
        </p:nvSpPr>
        <p:spPr>
          <a:xfrm>
            <a:off x="6188643" y="2487682"/>
            <a:ext cx="5453280" cy="296848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Times New Roman" panose="02020603050405020304" pitchFamily="18" charset="0"/>
                <a:cs typeface="Times New Roman" panose="02020603050405020304" pitchFamily="18" charset="0"/>
              </a:rPr>
              <a:t>Theo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trang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truyện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tranh</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4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thông</a:t>
            </a:r>
            <a:r>
              <a:rPr lang="en-US" sz="3000" dirty="0">
                <a:latin typeface="Times New Roman" panose="02020603050405020304" pitchFamily="18" charset="0"/>
                <a:cs typeface="Times New Roman" panose="02020603050405020304" pitchFamily="18" charset="0"/>
              </a:rPr>
              <a:t> tin </a:t>
            </a:r>
            <a:r>
              <a:rPr lang="en-US" sz="3000" dirty="0" err="1">
                <a:latin typeface="Times New Roman" panose="02020603050405020304" pitchFamily="18" charset="0"/>
                <a:cs typeface="Times New Roman" panose="02020603050405020304" pitchFamily="18" charset="0"/>
              </a:rPr>
              <a:t>nào</a:t>
            </a:r>
            <a:r>
              <a:rPr lang="en-US" sz="3000"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6515100" y="2549769"/>
            <a:ext cx="4985238" cy="1846659"/>
          </a:xfrm>
          <a:prstGeom prst="rect">
            <a:avLst/>
          </a:prstGeom>
          <a:noFill/>
        </p:spPr>
        <p:txBody>
          <a:bodyPr wrap="square" rtlCol="0">
            <a:spAutoFit/>
          </a:bodyPr>
          <a:lstStyle/>
          <a:p>
            <a:r>
              <a:rPr lang="vi-VN" sz="3200" dirty="0">
                <a:solidFill>
                  <a:srgbClr val="FF0000"/>
                </a:solidFill>
                <a:latin typeface="+mj-lt"/>
              </a:rPr>
              <a:t>Các dạng thông tin có trong Hình 4 là: thông tin dạng chữ, thông tin dạng hình ảnh.</a:t>
            </a:r>
            <a:endParaRPr lang="en-US" sz="3200" dirty="0">
              <a:solidFill>
                <a:srgbClr val="FF0000"/>
              </a:solidFill>
              <a:latin typeface="+mj-lt"/>
            </a:endParaRPr>
          </a:p>
          <a:p>
            <a:endParaRPr lang="en-US" dirty="0"/>
          </a:p>
        </p:txBody>
      </p:sp>
    </p:spTree>
    <p:extLst>
      <p:ext uri="{BB962C8B-B14F-4D97-AF65-F5344CB8AC3E}">
        <p14:creationId xmlns:p14="http://schemas.microsoft.com/office/powerpoint/2010/main" val="7181886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2" presetID="10" presetClass="exit" presetSubtype="0" fill="hold" grpId="1" nodeType="with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5FDD70-57D3-47F8-AC52-964DCE21C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16"/>
            <a:ext cx="12192000" cy="6877848"/>
          </a:xfrm>
          <a:prstGeom prst="rect">
            <a:avLst/>
          </a:prstGeom>
        </p:spPr>
      </p:pic>
      <p:sp>
        <p:nvSpPr>
          <p:cNvPr id="4" name="Rectangle 3">
            <a:extLst>
              <a:ext uri="{FF2B5EF4-FFF2-40B4-BE49-F238E27FC236}">
                <a16:creationId xmlns:a16="http://schemas.microsoft.com/office/drawing/2014/main" id="{8CC08702-9F9C-4016-807D-899919AF7CDD}"/>
              </a:ext>
            </a:extLst>
          </p:cNvPr>
          <p:cNvSpPr/>
          <p:nvPr/>
        </p:nvSpPr>
        <p:spPr>
          <a:xfrm>
            <a:off x="1" y="34716"/>
            <a:ext cx="12191999" cy="684803"/>
          </a:xfrm>
          <a:prstGeom prst="rect">
            <a:avLst/>
          </a:prstGeom>
          <a:solidFill>
            <a:srgbClr val="66FFCC"/>
          </a:solidFill>
        </p:spPr>
        <p:txBody>
          <a:bodyPr wrap="square">
            <a:spAutoFit/>
          </a:bodyPr>
          <a:lstStyle/>
          <a:p>
            <a:pPr algn="ctr" defTabSz="342900">
              <a:lnSpc>
                <a:spcPct val="150000"/>
              </a:lnSpc>
            </a:pPr>
            <a:r>
              <a:rPr lang="en-US" sz="2800" b="1" err="1">
                <a:solidFill>
                  <a:srgbClr val="F03C69"/>
                </a:solidFill>
                <a:latin typeface="Times New Roman" panose="02020603050405020304" pitchFamily="18" charset="0"/>
                <a:cs typeface="Times New Roman" panose="02020603050405020304" pitchFamily="18" charset="0"/>
              </a:rPr>
              <a:t>Bài</a:t>
            </a:r>
            <a:r>
              <a:rPr lang="en-US" sz="2800" b="1">
                <a:solidFill>
                  <a:srgbClr val="F03C69"/>
                </a:solidFill>
                <a:latin typeface="Times New Roman" panose="02020603050405020304" pitchFamily="18" charset="0"/>
                <a:cs typeface="Times New Roman" panose="02020603050405020304" pitchFamily="18" charset="0"/>
              </a:rPr>
              <a:t> 2. CÁC DẠNG THÔNG TIN THƯỜNG GẶP</a:t>
            </a:r>
            <a:endParaRPr lang="vi-VN" sz="2800" b="1">
              <a:solidFill>
                <a:srgbClr val="F03C69"/>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BC7A327-B86B-4EC8-ADC4-0DCC483A5613}"/>
              </a:ext>
            </a:extLst>
          </p:cNvPr>
          <p:cNvSpPr/>
          <p:nvPr/>
        </p:nvSpPr>
        <p:spPr>
          <a:xfrm>
            <a:off x="880296" y="1168288"/>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40691400-5BF3-4B22-92CD-7DD5F1BC2E40}"/>
              </a:ext>
            </a:extLst>
          </p:cNvPr>
          <p:cNvSpPr/>
          <p:nvPr/>
        </p:nvSpPr>
        <p:spPr>
          <a:xfrm>
            <a:off x="3150035" y="1014726"/>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C7DE449-50C4-47D5-B2B2-0C0CD4027FCB}"/>
              </a:ext>
            </a:extLst>
          </p:cNvPr>
          <p:cNvSpPr/>
          <p:nvPr/>
        </p:nvSpPr>
        <p:spPr>
          <a:xfrm>
            <a:off x="2548095" y="1040652"/>
            <a:ext cx="363894" cy="72266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84722C39-6EDE-48C8-BB9B-BE75216423A8}"/>
              </a:ext>
            </a:extLst>
          </p:cNvPr>
          <p:cNvSpPr/>
          <p:nvPr/>
        </p:nvSpPr>
        <p:spPr>
          <a:xfrm>
            <a:off x="2479724" y="1045531"/>
            <a:ext cx="363894" cy="671851"/>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C161C30-B8B4-499C-8C73-F6C303593DCE}"/>
              </a:ext>
            </a:extLst>
          </p:cNvPr>
          <p:cNvPicPr>
            <a:picLocks noChangeAspect="1"/>
          </p:cNvPicPr>
          <p:nvPr/>
        </p:nvPicPr>
        <p:blipFill>
          <a:blip r:embed="rId3"/>
          <a:stretch>
            <a:fillRect/>
          </a:stretch>
        </p:blipFill>
        <p:spPr>
          <a:xfrm>
            <a:off x="258602" y="645309"/>
            <a:ext cx="714475" cy="790685"/>
          </a:xfrm>
          <a:prstGeom prst="rect">
            <a:avLst/>
          </a:prstGeom>
        </p:spPr>
      </p:pic>
      <p:sp>
        <p:nvSpPr>
          <p:cNvPr id="10" name="Rectangle 9">
            <a:extLst>
              <a:ext uri="{FF2B5EF4-FFF2-40B4-BE49-F238E27FC236}">
                <a16:creationId xmlns:a16="http://schemas.microsoft.com/office/drawing/2014/main" id="{78262B75-FE14-476E-AC98-06C021032580}"/>
              </a:ext>
            </a:extLst>
          </p:cNvPr>
          <p:cNvSpPr/>
          <p:nvPr/>
        </p:nvSpPr>
        <p:spPr>
          <a:xfrm>
            <a:off x="880296" y="597110"/>
            <a:ext cx="7173355" cy="803490"/>
          </a:xfrm>
          <a:prstGeom prst="rect">
            <a:avLst/>
          </a:prstGeom>
        </p:spPr>
        <p:txBody>
          <a:bodyPr wrap="square">
            <a:spAutoFit/>
          </a:bodyPr>
          <a:lstStyle/>
          <a:p>
            <a:pPr defTabSz="342900">
              <a:lnSpc>
                <a:spcPct val="150000"/>
              </a:lnSpc>
            </a:pPr>
            <a:r>
              <a:rPr lang="en-US" sz="3500" b="1">
                <a:solidFill>
                  <a:srgbClr val="FF0000"/>
                </a:solidFill>
                <a:latin typeface="Times New Roman" panose="02020603050405020304" pitchFamily="18" charset="0"/>
                <a:cs typeface="Times New Roman" panose="02020603050405020304" pitchFamily="18" charset="0"/>
              </a:rPr>
              <a:t> Vận dụng:</a:t>
            </a:r>
            <a:endParaRPr lang="vi-VN" sz="3500" b="1">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8D7BAE8-FC0C-48CE-93E8-BDEC757FF38D}"/>
              </a:ext>
            </a:extLst>
          </p:cNvPr>
          <p:cNvPicPr>
            <a:picLocks noChangeAspect="1"/>
          </p:cNvPicPr>
          <p:nvPr/>
        </p:nvPicPr>
        <p:blipFill>
          <a:blip r:embed="rId4"/>
          <a:stretch>
            <a:fillRect/>
          </a:stretch>
        </p:blipFill>
        <p:spPr>
          <a:xfrm>
            <a:off x="2925276" y="1106503"/>
            <a:ext cx="7491398" cy="2901645"/>
          </a:xfrm>
          <a:prstGeom prst="rect">
            <a:avLst/>
          </a:prstGeom>
        </p:spPr>
      </p:pic>
      <p:sp>
        <p:nvSpPr>
          <p:cNvPr id="7" name="Cloud 6">
            <a:extLst>
              <a:ext uri="{FF2B5EF4-FFF2-40B4-BE49-F238E27FC236}">
                <a16:creationId xmlns:a16="http://schemas.microsoft.com/office/drawing/2014/main" id="{5948D272-8F4D-4877-8BE5-F3F369234846}"/>
              </a:ext>
            </a:extLst>
          </p:cNvPr>
          <p:cNvSpPr/>
          <p:nvPr/>
        </p:nvSpPr>
        <p:spPr>
          <a:xfrm>
            <a:off x="1842052" y="4069933"/>
            <a:ext cx="6665844" cy="2148892"/>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FF0000"/>
                </a:solidFill>
                <a:latin typeface="Times New Roman" panose="02020603050405020304" pitchFamily="18" charset="0"/>
                <a:cs typeface="Times New Roman" panose="02020603050405020304" pitchFamily="18" charset="0"/>
              </a:rPr>
              <a:t>Em hãy đoán ý nghĩa chung của hai bức tranh ở bên rồi đặt tên cho chúng</a:t>
            </a:r>
          </a:p>
        </p:txBody>
      </p:sp>
      <p:sp>
        <p:nvSpPr>
          <p:cNvPr id="6" name="TextBox 5"/>
          <p:cNvSpPr txBox="1"/>
          <p:nvPr/>
        </p:nvSpPr>
        <p:spPr>
          <a:xfrm>
            <a:off x="880296" y="4153989"/>
            <a:ext cx="11154950" cy="1569660"/>
          </a:xfrm>
          <a:prstGeom prst="rect">
            <a:avLst/>
          </a:prstGeom>
          <a:noFill/>
        </p:spPr>
        <p:txBody>
          <a:bodyPr wrap="square" rtlCol="0">
            <a:spAutoFit/>
          </a:bodyPr>
          <a:lstStyle/>
          <a:p>
            <a:pPr algn="just"/>
            <a:r>
              <a:rPr lang="vi-VN" sz="3200" dirty="0">
                <a:solidFill>
                  <a:srgbClr val="FF0000"/>
                </a:solidFill>
                <a:latin typeface="+mj-lt"/>
              </a:rPr>
              <a:t>Hai bức tranh đều miêu tả hoạt động giúp đỡ việc nhà cho bố mẹ của hai bạn nhỏ. Tên chung của hai bức tranh là "Một ngày làm việc nhà".</a:t>
            </a:r>
            <a:endParaRPr lang="en-US" sz="3200" dirty="0">
              <a:solidFill>
                <a:srgbClr val="FF0000"/>
              </a:solidFill>
              <a:latin typeface="+mj-lt"/>
            </a:endParaRPr>
          </a:p>
        </p:txBody>
      </p:sp>
    </p:spTree>
    <p:extLst>
      <p:ext uri="{BB962C8B-B14F-4D97-AF65-F5344CB8AC3E}">
        <p14:creationId xmlns:p14="http://schemas.microsoft.com/office/powerpoint/2010/main" val="38408035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par>
                                <p:cTn id="26" presetID="10" presetClass="exit" presetSubtype="0" fill="hold" grpId="1"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5FDD70-57D3-47F8-AC52-964DCE21C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16"/>
            <a:ext cx="12192000" cy="6877848"/>
          </a:xfrm>
          <a:prstGeom prst="rect">
            <a:avLst/>
          </a:prstGeom>
        </p:spPr>
      </p:pic>
      <p:sp>
        <p:nvSpPr>
          <p:cNvPr id="4" name="Rectangle 3">
            <a:extLst>
              <a:ext uri="{FF2B5EF4-FFF2-40B4-BE49-F238E27FC236}">
                <a16:creationId xmlns:a16="http://schemas.microsoft.com/office/drawing/2014/main" id="{8CC08702-9F9C-4016-807D-899919AF7CDD}"/>
              </a:ext>
            </a:extLst>
          </p:cNvPr>
          <p:cNvSpPr/>
          <p:nvPr/>
        </p:nvSpPr>
        <p:spPr>
          <a:xfrm>
            <a:off x="1" y="34716"/>
            <a:ext cx="12191999" cy="684803"/>
          </a:xfrm>
          <a:prstGeom prst="rect">
            <a:avLst/>
          </a:prstGeom>
          <a:solidFill>
            <a:srgbClr val="66FFCC"/>
          </a:solidFill>
        </p:spPr>
        <p:txBody>
          <a:bodyPr wrap="square">
            <a:spAutoFit/>
          </a:bodyPr>
          <a:lstStyle/>
          <a:p>
            <a:pPr algn="ctr" defTabSz="342900">
              <a:lnSpc>
                <a:spcPct val="150000"/>
              </a:lnSpc>
            </a:pPr>
            <a:r>
              <a:rPr lang="en-US" sz="2800" b="1" err="1">
                <a:solidFill>
                  <a:srgbClr val="F03C69"/>
                </a:solidFill>
                <a:latin typeface="Times New Roman" panose="02020603050405020304" pitchFamily="18" charset="0"/>
                <a:cs typeface="Times New Roman" panose="02020603050405020304" pitchFamily="18" charset="0"/>
              </a:rPr>
              <a:t>Bài</a:t>
            </a:r>
            <a:r>
              <a:rPr lang="en-US" sz="2800" b="1">
                <a:solidFill>
                  <a:srgbClr val="F03C69"/>
                </a:solidFill>
                <a:latin typeface="Times New Roman" panose="02020603050405020304" pitchFamily="18" charset="0"/>
                <a:cs typeface="Times New Roman" panose="02020603050405020304" pitchFamily="18" charset="0"/>
              </a:rPr>
              <a:t> 2. CÁC DẠNG THÔNG TIN THƯỜNG GẶP</a:t>
            </a:r>
            <a:endParaRPr lang="vi-VN" sz="2800" b="1">
              <a:solidFill>
                <a:srgbClr val="F03C69"/>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BC7A327-B86B-4EC8-ADC4-0DCC483A5613}"/>
              </a:ext>
            </a:extLst>
          </p:cNvPr>
          <p:cNvSpPr/>
          <p:nvPr/>
        </p:nvSpPr>
        <p:spPr>
          <a:xfrm>
            <a:off x="880296" y="1168288"/>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40691400-5BF3-4B22-92CD-7DD5F1BC2E40}"/>
              </a:ext>
            </a:extLst>
          </p:cNvPr>
          <p:cNvSpPr/>
          <p:nvPr/>
        </p:nvSpPr>
        <p:spPr>
          <a:xfrm>
            <a:off x="3150035" y="1014726"/>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C7DE449-50C4-47D5-B2B2-0C0CD4027FCB}"/>
              </a:ext>
            </a:extLst>
          </p:cNvPr>
          <p:cNvSpPr/>
          <p:nvPr/>
        </p:nvSpPr>
        <p:spPr>
          <a:xfrm>
            <a:off x="2548095" y="1040652"/>
            <a:ext cx="363894" cy="72266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84722C39-6EDE-48C8-BB9B-BE75216423A8}"/>
              </a:ext>
            </a:extLst>
          </p:cNvPr>
          <p:cNvSpPr/>
          <p:nvPr/>
        </p:nvSpPr>
        <p:spPr>
          <a:xfrm>
            <a:off x="2479724" y="1045531"/>
            <a:ext cx="363894" cy="671851"/>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FC05682-41CB-4D29-A573-0B155E01DD36}"/>
              </a:ext>
            </a:extLst>
          </p:cNvPr>
          <p:cNvPicPr>
            <a:picLocks noChangeAspect="1"/>
          </p:cNvPicPr>
          <p:nvPr/>
        </p:nvPicPr>
        <p:blipFill>
          <a:blip r:embed="rId3"/>
          <a:stretch>
            <a:fillRect/>
          </a:stretch>
        </p:blipFill>
        <p:spPr>
          <a:xfrm>
            <a:off x="410368" y="714108"/>
            <a:ext cx="776433" cy="876618"/>
          </a:xfrm>
          <a:prstGeom prst="rect">
            <a:avLst/>
          </a:prstGeom>
        </p:spPr>
      </p:pic>
      <p:sp>
        <p:nvSpPr>
          <p:cNvPr id="6" name="TextBox 5">
            <a:extLst>
              <a:ext uri="{FF2B5EF4-FFF2-40B4-BE49-F238E27FC236}">
                <a16:creationId xmlns:a16="http://schemas.microsoft.com/office/drawing/2014/main" id="{BC6C9200-984E-40A4-BB5B-C929167A8666}"/>
              </a:ext>
            </a:extLst>
          </p:cNvPr>
          <p:cNvSpPr txBox="1"/>
          <p:nvPr/>
        </p:nvSpPr>
        <p:spPr>
          <a:xfrm>
            <a:off x="1114790" y="937686"/>
            <a:ext cx="1900523" cy="630942"/>
          </a:xfrm>
          <a:prstGeom prst="rect">
            <a:avLst/>
          </a:prstGeom>
          <a:solidFill>
            <a:schemeClr val="accent2">
              <a:lumMod val="60000"/>
              <a:lumOff val="40000"/>
            </a:schemeClr>
          </a:solidFill>
        </p:spPr>
        <p:txBody>
          <a:bodyPr wrap="square" rtlCol="0">
            <a:spAutoFit/>
          </a:bodyPr>
          <a:lstStyle/>
          <a:p>
            <a:r>
              <a:rPr lang="en-US" sz="3500">
                <a:latin typeface="Times New Roman" panose="02020603050405020304" pitchFamily="18" charset="0"/>
                <a:cs typeface="Times New Roman" panose="02020603050405020304" pitchFamily="18" charset="0"/>
              </a:rPr>
              <a:t>Ghi nhớ</a:t>
            </a:r>
          </a:p>
        </p:txBody>
      </p:sp>
      <p:sp>
        <p:nvSpPr>
          <p:cNvPr id="7" name="Flowchart: Punched Tape 6">
            <a:extLst>
              <a:ext uri="{FF2B5EF4-FFF2-40B4-BE49-F238E27FC236}">
                <a16:creationId xmlns:a16="http://schemas.microsoft.com/office/drawing/2014/main" id="{90C6B48B-0CDC-4841-B911-D6A1E973F557}"/>
              </a:ext>
            </a:extLst>
          </p:cNvPr>
          <p:cNvSpPr/>
          <p:nvPr/>
        </p:nvSpPr>
        <p:spPr>
          <a:xfrm>
            <a:off x="1656521" y="1786795"/>
            <a:ext cx="8481392" cy="3672315"/>
          </a:xfrm>
          <a:prstGeom prst="flowChartPunchedTap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a:solidFill>
                  <a:srgbClr val="FF0000"/>
                </a:solidFill>
                <a:latin typeface="Times New Roman" panose="02020603050405020304" pitchFamily="18" charset="0"/>
                <a:cs typeface="Times New Roman" panose="02020603050405020304" pitchFamily="18" charset="0"/>
              </a:rPr>
              <a:t>- Hàng ngày, chúng ta luôn thu nhận thông tin ở nhiều dạng khác nhau.</a:t>
            </a:r>
          </a:p>
          <a:p>
            <a:r>
              <a:rPr lang="en-US" sz="3500">
                <a:solidFill>
                  <a:srgbClr val="FF0000"/>
                </a:solidFill>
                <a:latin typeface="Times New Roman" panose="02020603050405020304" pitchFamily="18" charset="0"/>
                <a:cs typeface="Times New Roman" panose="02020603050405020304" pitchFamily="18" charset="0"/>
              </a:rPr>
              <a:t>- Ba dạng thông tin th</a:t>
            </a:r>
            <a:r>
              <a:rPr lang="vi-VN" sz="3500">
                <a:solidFill>
                  <a:srgbClr val="FF0000"/>
                </a:solidFill>
                <a:latin typeface="Times New Roman" panose="02020603050405020304" pitchFamily="18" charset="0"/>
                <a:cs typeface="Times New Roman" panose="02020603050405020304" pitchFamily="18" charset="0"/>
              </a:rPr>
              <a:t>ư</a:t>
            </a:r>
            <a:r>
              <a:rPr lang="en-US" sz="3500">
                <a:solidFill>
                  <a:srgbClr val="FF0000"/>
                </a:solidFill>
                <a:latin typeface="Times New Roman" panose="02020603050405020304" pitchFamily="18" charset="0"/>
                <a:cs typeface="Times New Roman" panose="02020603050405020304" pitchFamily="18" charset="0"/>
              </a:rPr>
              <a:t>ờng gặp: dạng chữ, dạng âm thanh và dạng hình ảnh.</a:t>
            </a:r>
          </a:p>
        </p:txBody>
      </p:sp>
    </p:spTree>
    <p:extLst>
      <p:ext uri="{BB962C8B-B14F-4D97-AF65-F5344CB8AC3E}">
        <p14:creationId xmlns:p14="http://schemas.microsoft.com/office/powerpoint/2010/main" val="1656284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35B748-0B00-491E-A5ED-9100C32CD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7115"/>
            <a:ext cx="12192000" cy="8010554"/>
          </a:xfrm>
          <a:prstGeom prst="rect">
            <a:avLst/>
          </a:prstGeom>
        </p:spPr>
      </p:pic>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987" y="128942"/>
            <a:ext cx="4134561" cy="2508169"/>
          </a:xfrm>
          <a:prstGeom prst="rect">
            <a:avLst/>
          </a:prstGeom>
        </p:spPr>
      </p:pic>
      <p:grpSp>
        <p:nvGrpSpPr>
          <p:cNvPr id="12" name="Group 11">
            <a:extLst>
              <a:ext uri="{FF2B5EF4-FFF2-40B4-BE49-F238E27FC236}">
                <a16:creationId xmlns:a16="http://schemas.microsoft.com/office/drawing/2014/main" id="{356A26C7-1147-42FC-AADF-4ABDE0CAC4CB}"/>
              </a:ext>
            </a:extLst>
          </p:cNvPr>
          <p:cNvGrpSpPr/>
          <p:nvPr/>
        </p:nvGrpSpPr>
        <p:grpSpPr>
          <a:xfrm>
            <a:off x="4015409" y="1760793"/>
            <a:ext cx="8018881" cy="2983485"/>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4308891" y="1842168"/>
            <a:ext cx="7677056" cy="2779351"/>
          </a:xfrm>
          <a:prstGeom prst="rect">
            <a:avLst/>
          </a:prstGeom>
        </p:spPr>
        <p:txBody>
          <a:bodyPr wrap="square">
            <a:spAutoFit/>
          </a:bodyPr>
          <a:lstStyle/>
          <a:p>
            <a:pPr algn="just">
              <a:lnSpc>
                <a:spcPct val="150000"/>
              </a:lnSpc>
              <a:spcAft>
                <a:spcPts val="1000"/>
              </a:spcAft>
            </a:pPr>
            <a:r>
              <a:rPr lang="vi-VN" sz="30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Mỗi giác quan của em có khả năng thu nhận một dạng thông tin. Em hãy lấy ví dụ cho thấy các giác quan khác nhau thu nhận các dạng thông tin khác nhau?</a:t>
            </a: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16591" y="3836570"/>
            <a:ext cx="1929268" cy="1371534"/>
          </a:xfrm>
          <a:prstGeom prst="rect">
            <a:avLst/>
          </a:prstGeom>
        </p:spPr>
      </p:pic>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0" dur="250" accel="50000" decel="50000" autoRev="1" fill="hold">
                                          <p:stCondLst>
                                            <p:cond delay="0"/>
                                          </p:stCondLst>
                                        </p:cTn>
                                        <p:tgtEl>
                                          <p:spTgt spid="20"/>
                                        </p:tgtEl>
                                        <p:attrNameLst>
                                          <p:attrName>ppt_x</p:attrName>
                                          <p:attrName>ppt_y</p:attrName>
                                        </p:attrNameLst>
                                      </p:cBhvr>
                                      <p:rCtr x="0" y="-3611"/>
                                    </p:animMotion>
                                    <p:animRot by="1500000">
                                      <p:cBhvr>
                                        <p:cTn id="11" dur="125" fill="hold">
                                          <p:stCondLst>
                                            <p:cond delay="0"/>
                                          </p:stCondLst>
                                        </p:cTn>
                                        <p:tgtEl>
                                          <p:spTgt spid="20"/>
                                        </p:tgtEl>
                                        <p:attrNameLst>
                                          <p:attrName>r</p:attrName>
                                        </p:attrNameLst>
                                      </p:cBhvr>
                                    </p:animRot>
                                    <p:animRot by="-1500000">
                                      <p:cBhvr>
                                        <p:cTn id="12" dur="125" fill="hold">
                                          <p:stCondLst>
                                            <p:cond delay="125"/>
                                          </p:stCondLst>
                                        </p:cTn>
                                        <p:tgtEl>
                                          <p:spTgt spid="20"/>
                                        </p:tgtEl>
                                        <p:attrNameLst>
                                          <p:attrName>r</p:attrName>
                                        </p:attrNameLst>
                                      </p:cBhvr>
                                    </p:animRot>
                                    <p:animRot by="-1500000">
                                      <p:cBhvr>
                                        <p:cTn id="13" dur="125" fill="hold">
                                          <p:stCondLst>
                                            <p:cond delay="250"/>
                                          </p:stCondLst>
                                        </p:cTn>
                                        <p:tgtEl>
                                          <p:spTgt spid="20"/>
                                        </p:tgtEl>
                                        <p:attrNameLst>
                                          <p:attrName>r</p:attrName>
                                        </p:attrNameLst>
                                      </p:cBhvr>
                                    </p:animRot>
                                    <p:animRot by="1500000">
                                      <p:cBhvr>
                                        <p:cTn id="14" dur="125" fill="hold">
                                          <p:stCondLst>
                                            <p:cond delay="375"/>
                                          </p:stCondLst>
                                        </p:cTn>
                                        <p:tgtEl>
                                          <p:spTgt spid="20"/>
                                        </p:tgtEl>
                                        <p:attrNameLst>
                                          <p:attrName>r</p:attrName>
                                        </p:attrNameLst>
                                      </p:cBhvr>
                                    </p:animRot>
                                  </p:childTnLst>
                                </p:cTn>
                              </p:par>
                            </p:childTnLst>
                          </p:cTn>
                        </p:par>
                        <p:par>
                          <p:cTn id="15" fill="hold">
                            <p:stCondLst>
                              <p:cond delay="135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729B15-A02A-4F07-9A08-8441A478E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01"/>
            <a:ext cx="12192000" cy="6779299"/>
          </a:xfrm>
          <a:prstGeom prst="rect">
            <a:avLst/>
          </a:prstGeom>
        </p:spPr>
      </p:pic>
      <p:sp>
        <p:nvSpPr>
          <p:cNvPr id="9" name="Rectangle 8">
            <a:extLst>
              <a:ext uri="{FF2B5EF4-FFF2-40B4-BE49-F238E27FC236}">
                <a16:creationId xmlns:a16="http://schemas.microsoft.com/office/drawing/2014/main" id="{93ABB62B-3F3C-4BAA-A134-54AF95771AB3}"/>
              </a:ext>
            </a:extLst>
          </p:cNvPr>
          <p:cNvSpPr/>
          <p:nvPr/>
        </p:nvSpPr>
        <p:spPr>
          <a:xfrm>
            <a:off x="675860" y="516023"/>
            <a:ext cx="11224592" cy="701859"/>
          </a:xfrm>
          <a:prstGeom prst="rect">
            <a:avLst/>
          </a:prstGeom>
        </p:spPr>
        <p:txBody>
          <a:bodyPr wrap="square">
            <a:spAutoFit/>
          </a:bodyPr>
          <a:lstStyle/>
          <a:p>
            <a:pPr algn="just">
              <a:lnSpc>
                <a:spcPct val="150000"/>
              </a:lnSpc>
              <a:spcAft>
                <a:spcPts val="1000"/>
              </a:spcAft>
            </a:pPr>
            <a:r>
              <a:rPr lang="nl-NL" sz="30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Thị giác giúp em nhận biết được hình dạng, màu sắc của bông hoa;</a:t>
            </a: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01E5AE2-86B7-4598-9B52-D9C5DD3DF003}"/>
              </a:ext>
            </a:extLst>
          </p:cNvPr>
          <p:cNvSpPr/>
          <p:nvPr/>
        </p:nvSpPr>
        <p:spPr>
          <a:xfrm>
            <a:off x="675860" y="1419845"/>
            <a:ext cx="8295861" cy="710836"/>
          </a:xfrm>
          <a:prstGeom prst="rect">
            <a:avLst/>
          </a:prstGeom>
        </p:spPr>
        <p:txBody>
          <a:bodyPr wrap="none">
            <a:spAutoFit/>
          </a:bodyPr>
          <a:lstStyle/>
          <a:p>
            <a:pPr algn="just">
              <a:lnSpc>
                <a:spcPct val="150000"/>
              </a:lnSpc>
              <a:spcAft>
                <a:spcPts val="1000"/>
              </a:spcAft>
            </a:pPr>
            <a:r>
              <a:rPr lang="vi-VN" sz="30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Khứu giác giúp em ngửi được mùi hương của hoa;</a:t>
            </a: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F05A80CA-2E99-468F-B0FD-9EFAA2B4787E}"/>
              </a:ext>
            </a:extLst>
          </p:cNvPr>
          <p:cNvSpPr/>
          <p:nvPr/>
        </p:nvSpPr>
        <p:spPr>
          <a:xfrm>
            <a:off x="675860" y="2404327"/>
            <a:ext cx="7644529" cy="710836"/>
          </a:xfrm>
          <a:prstGeom prst="rect">
            <a:avLst/>
          </a:prstGeom>
        </p:spPr>
        <p:txBody>
          <a:bodyPr wrap="none">
            <a:spAutoFit/>
          </a:bodyPr>
          <a:lstStyle/>
          <a:p>
            <a:pPr algn="just">
              <a:lnSpc>
                <a:spcPct val="150000"/>
              </a:lnSpc>
              <a:spcAft>
                <a:spcPts val="1000"/>
              </a:spcAft>
            </a:pPr>
            <a:r>
              <a:rPr lang="vi-VN" sz="3000">
                <a:solidFill>
                  <a:srgbClr val="212529"/>
                </a:solidFill>
                <a:latin typeface="Times New Roman" panose="02020603050405020304" pitchFamily="18" charset="0"/>
                <a:cs typeface="Times New Roman" panose="02020603050405020304" pitchFamily="18" charset="0"/>
              </a:rPr>
              <a:t>+ Thính giác giúp em nghe được tiếng chim hót;</a:t>
            </a:r>
            <a:endParaRPr lang="en-US" sz="3000">
              <a:solidFill>
                <a:srgbClr val="212529"/>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03A6D42B-CB07-4013-80BE-01B80B60AEBD}"/>
              </a:ext>
            </a:extLst>
          </p:cNvPr>
          <p:cNvSpPr/>
          <p:nvPr/>
        </p:nvSpPr>
        <p:spPr>
          <a:xfrm>
            <a:off x="675860" y="3312413"/>
            <a:ext cx="10473662" cy="1403333"/>
          </a:xfrm>
          <a:prstGeom prst="rect">
            <a:avLst/>
          </a:prstGeom>
        </p:spPr>
        <p:txBody>
          <a:bodyPr wrap="square">
            <a:spAutoFit/>
          </a:bodyPr>
          <a:lstStyle/>
          <a:p>
            <a:pPr algn="just">
              <a:lnSpc>
                <a:spcPct val="150000"/>
              </a:lnSpc>
              <a:spcAft>
                <a:spcPts val="1000"/>
              </a:spcAft>
            </a:pPr>
            <a:r>
              <a:rPr lang="vi-VN" sz="30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Vị giác giúp em nếm c</a:t>
            </a:r>
            <a:r>
              <a:rPr lang="vi-VN" sz="3000" b="1" spc="-2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ác vị mặn, ngọt, đắng, chua, cay từ món ăn hay đồ uống,</a:t>
            </a: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DEFA2C6-4DB2-4E89-B015-CBCB77DE8CC4}"/>
              </a:ext>
            </a:extLst>
          </p:cNvPr>
          <p:cNvSpPr/>
          <p:nvPr/>
        </p:nvSpPr>
        <p:spPr>
          <a:xfrm>
            <a:off x="675860" y="4912996"/>
            <a:ext cx="9246762" cy="727122"/>
          </a:xfrm>
          <a:prstGeom prst="rect">
            <a:avLst/>
          </a:prstGeom>
        </p:spPr>
        <p:txBody>
          <a:bodyPr wrap="none">
            <a:spAutoFit/>
          </a:bodyPr>
          <a:lstStyle/>
          <a:p>
            <a:pPr algn="just">
              <a:lnSpc>
                <a:spcPct val="150000"/>
              </a:lnSpc>
              <a:spcAft>
                <a:spcPts val="1000"/>
              </a:spcAft>
            </a:pPr>
            <a:r>
              <a:rPr lang="vi-VN" sz="3000"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a:t>
            </a:r>
            <a:r>
              <a:rPr lang="vi-VN" sz="30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úc giác giúp em nhận biết cốc nước nóng hay lạnh, …</a:t>
            </a: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6476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5FDD70-57D3-47F8-AC52-964DCE21C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00"/>
          </a:xfrm>
          <a:prstGeom prst="rect">
            <a:avLst/>
          </a:prstGeom>
        </p:spPr>
      </p:pic>
      <p:grpSp>
        <p:nvGrpSpPr>
          <p:cNvPr id="4" name="Group 3">
            <a:extLst>
              <a:ext uri="{FF2B5EF4-FFF2-40B4-BE49-F238E27FC236}">
                <a16:creationId xmlns:a16="http://schemas.microsoft.com/office/drawing/2014/main" id="{B0575135-F23F-487D-85AD-ED364CC37922}"/>
              </a:ext>
            </a:extLst>
          </p:cNvPr>
          <p:cNvGrpSpPr/>
          <p:nvPr/>
        </p:nvGrpSpPr>
        <p:grpSpPr>
          <a:xfrm>
            <a:off x="783435" y="694003"/>
            <a:ext cx="10225424" cy="1436978"/>
            <a:chOff x="1027691" y="703118"/>
            <a:chExt cx="10225424" cy="1230543"/>
          </a:xfrm>
        </p:grpSpPr>
        <p:sp>
          <p:nvSpPr>
            <p:cNvPr id="5" name="Rectangle 4">
              <a:extLst>
                <a:ext uri="{FF2B5EF4-FFF2-40B4-BE49-F238E27FC236}">
                  <a16:creationId xmlns:a16="http://schemas.microsoft.com/office/drawing/2014/main" id="{28441200-BF8C-4D2A-9127-077EFA0A14D7}"/>
                </a:ext>
              </a:extLst>
            </p:cNvPr>
            <p:cNvSpPr/>
            <p:nvPr/>
          </p:nvSpPr>
          <p:spPr>
            <a:xfrm>
              <a:off x="1027691" y="703118"/>
              <a:ext cx="7173355" cy="735657"/>
            </a:xfrm>
            <a:prstGeom prst="rect">
              <a:avLst/>
            </a:prstGeom>
          </p:spPr>
          <p:txBody>
            <a:bodyPr wrap="square">
              <a:spAutoFit/>
            </a:bodyPr>
            <a:lstStyle/>
            <a:p>
              <a:pPr defTabSz="342900">
                <a:lnSpc>
                  <a:spcPct val="150000"/>
                </a:lnSpc>
              </a:pPr>
              <a:r>
                <a:rPr lang="en-US" sz="3500" b="1">
                  <a:solidFill>
                    <a:srgbClr val="FF0000"/>
                  </a:solidFill>
                  <a:latin typeface="Times New Roman" panose="02020603050405020304" pitchFamily="18" charset="0"/>
                  <a:cs typeface="Times New Roman" panose="02020603050405020304" pitchFamily="18" charset="0"/>
                </a:rPr>
                <a:t>1. </a:t>
              </a:r>
              <a:r>
                <a:rPr lang="en-US" sz="3500" b="1" err="1">
                  <a:solidFill>
                    <a:srgbClr val="FF0000"/>
                  </a:solidFill>
                  <a:latin typeface="Times New Roman" panose="02020603050405020304" pitchFamily="18" charset="0"/>
                  <a:cs typeface="Times New Roman" panose="02020603050405020304" pitchFamily="18" charset="0"/>
                </a:rPr>
                <a:t>Thông</a:t>
              </a:r>
              <a:r>
                <a:rPr lang="en-US" sz="3500" b="1">
                  <a:solidFill>
                    <a:srgbClr val="FF0000"/>
                  </a:solidFill>
                  <a:latin typeface="Times New Roman" panose="02020603050405020304" pitchFamily="18" charset="0"/>
                  <a:cs typeface="Times New Roman" panose="02020603050405020304" pitchFamily="18" charset="0"/>
                </a:rPr>
                <a:t> tin </a:t>
              </a:r>
              <a:r>
                <a:rPr lang="en-US" sz="3500" b="1" err="1">
                  <a:solidFill>
                    <a:srgbClr val="FF0000"/>
                  </a:solidFill>
                  <a:latin typeface="Times New Roman" panose="02020603050405020304" pitchFamily="18" charset="0"/>
                  <a:cs typeface="Times New Roman" panose="02020603050405020304" pitchFamily="18" charset="0"/>
                </a:rPr>
                <a:t>dạng</a:t>
              </a:r>
              <a:r>
                <a:rPr lang="en-US" sz="3500" b="1">
                  <a:solidFill>
                    <a:srgbClr val="FF0000"/>
                  </a:solidFill>
                  <a:latin typeface="Times New Roman" panose="02020603050405020304" pitchFamily="18" charset="0"/>
                  <a:cs typeface="Times New Roman" panose="02020603050405020304" pitchFamily="18" charset="0"/>
                </a:rPr>
                <a:t> </a:t>
              </a:r>
              <a:r>
                <a:rPr lang="en-US" sz="3500" b="1" err="1">
                  <a:solidFill>
                    <a:srgbClr val="FF0000"/>
                  </a:solidFill>
                  <a:latin typeface="Times New Roman" panose="02020603050405020304" pitchFamily="18" charset="0"/>
                  <a:cs typeface="Times New Roman" panose="02020603050405020304" pitchFamily="18" charset="0"/>
                </a:rPr>
                <a:t>chữ</a:t>
              </a:r>
              <a:endParaRPr lang="vi-VN" sz="3500" b="1">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ED69B79C-E6E6-4335-AC60-EE71450AE697}"/>
                </a:ext>
              </a:extLst>
            </p:cNvPr>
            <p:cNvSpPr/>
            <p:nvPr/>
          </p:nvSpPr>
          <p:spPr>
            <a:xfrm>
              <a:off x="1427396" y="1332631"/>
              <a:ext cx="9825719" cy="601030"/>
            </a:xfrm>
            <a:prstGeom prst="rect">
              <a:avLst/>
            </a:prstGeom>
          </p:spPr>
          <p:txBody>
            <a:bodyPr wrap="square">
              <a:spAutoFit/>
            </a:bodyPr>
            <a:lstStyle/>
            <a:p>
              <a:pPr defTabSz="342900">
                <a:lnSpc>
                  <a:spcPct val="150000"/>
                </a:lnSpc>
              </a:pPr>
              <a:r>
                <a:rPr lang="en-US" sz="3000" err="1">
                  <a:latin typeface="Times New Roman" panose="02020603050405020304" pitchFamily="18" charset="0"/>
                  <a:cs typeface="Times New Roman" panose="02020603050405020304" pitchFamily="18" charset="0"/>
                </a:rPr>
                <a:t>Em</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hãy</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cho</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biết</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một</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vài</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thông</a:t>
              </a:r>
              <a:r>
                <a:rPr lang="en-US" sz="3000">
                  <a:latin typeface="Times New Roman" panose="02020603050405020304" pitchFamily="18" charset="0"/>
                  <a:cs typeface="Times New Roman" panose="02020603050405020304" pitchFamily="18" charset="0"/>
                </a:rPr>
                <a:t> tin </a:t>
              </a:r>
              <a:r>
                <a:rPr lang="en-US" sz="3000" err="1">
                  <a:latin typeface="Times New Roman" panose="02020603050405020304" pitchFamily="18" charset="0"/>
                  <a:cs typeface="Times New Roman" panose="02020603050405020304" pitchFamily="18" charset="0"/>
                </a:rPr>
                <a:t>trong</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thời</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khoá</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biểu</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sau</a:t>
              </a:r>
              <a:r>
                <a:rPr lang="en-US" sz="3000">
                  <a:latin typeface="Times New Roman" panose="02020603050405020304" pitchFamily="18" charset="0"/>
                  <a:cs typeface="Times New Roman" panose="02020603050405020304" pitchFamily="18" charset="0"/>
                </a:rPr>
                <a:t>:</a:t>
              </a:r>
              <a:endParaRPr lang="vi-VN" sz="3000">
                <a:latin typeface="Times New Roman" panose="020206030504050203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06109666-1B25-49C4-A669-18FB2E8CF0C0}"/>
              </a:ext>
            </a:extLst>
          </p:cNvPr>
          <p:cNvSpPr/>
          <p:nvPr/>
        </p:nvSpPr>
        <p:spPr>
          <a:xfrm>
            <a:off x="1" y="34716"/>
            <a:ext cx="12191999" cy="684803"/>
          </a:xfrm>
          <a:prstGeom prst="rect">
            <a:avLst/>
          </a:prstGeom>
          <a:solidFill>
            <a:srgbClr val="66FFCC"/>
          </a:solidFill>
        </p:spPr>
        <p:txBody>
          <a:bodyPr wrap="square">
            <a:spAutoFit/>
          </a:bodyPr>
          <a:lstStyle/>
          <a:p>
            <a:pPr algn="ctr" defTabSz="342900">
              <a:lnSpc>
                <a:spcPct val="150000"/>
              </a:lnSpc>
            </a:pPr>
            <a:r>
              <a:rPr lang="en-US" sz="2800" b="1" err="1">
                <a:solidFill>
                  <a:srgbClr val="F03C69"/>
                </a:solidFill>
                <a:latin typeface="Times New Roman" panose="02020603050405020304" pitchFamily="18" charset="0"/>
                <a:cs typeface="Times New Roman" panose="02020603050405020304" pitchFamily="18" charset="0"/>
              </a:rPr>
              <a:t>Bài</a:t>
            </a:r>
            <a:r>
              <a:rPr lang="en-US" sz="2800" b="1">
                <a:solidFill>
                  <a:srgbClr val="F03C69"/>
                </a:solidFill>
                <a:latin typeface="Times New Roman" panose="02020603050405020304" pitchFamily="18" charset="0"/>
                <a:cs typeface="Times New Roman" panose="02020603050405020304" pitchFamily="18" charset="0"/>
              </a:rPr>
              <a:t> 2. CÁC DẠNG THÔNG TIN THƯỜNG GẶP</a:t>
            </a:r>
            <a:endParaRPr lang="vi-VN" sz="2800" b="1">
              <a:solidFill>
                <a:srgbClr val="F03C69"/>
              </a:solidFill>
              <a:latin typeface="Times New Roman" panose="02020603050405020304" pitchFamily="18" charset="0"/>
              <a:cs typeface="Times New Roman" panose="02020603050405020304" pitchFamily="18" charset="0"/>
            </a:endParaRPr>
          </a:p>
        </p:txBody>
      </p:sp>
      <p:pic>
        <p:nvPicPr>
          <p:cNvPr id="19" name="Picture 18" descr="https://hocthoi.net/sites/default/files/styles/inbody400/public/18_73.png?itok=78pUgKS2">
            <a:extLst>
              <a:ext uri="{FF2B5EF4-FFF2-40B4-BE49-F238E27FC236}">
                <a16:creationId xmlns:a16="http://schemas.microsoft.com/office/drawing/2014/main" id="{22DB0D94-5564-4220-8A82-41703EEAA04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90374" y="2318996"/>
            <a:ext cx="10011250" cy="3284604"/>
          </a:xfrm>
          <a:prstGeom prst="rect">
            <a:avLst/>
          </a:prstGeom>
          <a:noFill/>
          <a:ln>
            <a:noFill/>
          </a:ln>
        </p:spPr>
      </p:pic>
      <p:pic>
        <p:nvPicPr>
          <p:cNvPr id="20" name="Picture 19">
            <a:extLst>
              <a:ext uri="{FF2B5EF4-FFF2-40B4-BE49-F238E27FC236}">
                <a16:creationId xmlns:a16="http://schemas.microsoft.com/office/drawing/2014/main" id="{AFB4105A-AF4F-411B-9B4E-6C62CE9A5A72}"/>
              </a:ext>
            </a:extLst>
          </p:cNvPr>
          <p:cNvPicPr>
            <a:picLocks noChangeAspect="1"/>
          </p:cNvPicPr>
          <p:nvPr/>
        </p:nvPicPr>
        <p:blipFill>
          <a:blip r:embed="rId4"/>
          <a:stretch>
            <a:fillRect/>
          </a:stretch>
        </p:blipFill>
        <p:spPr>
          <a:xfrm>
            <a:off x="620712" y="1618547"/>
            <a:ext cx="562427" cy="512434"/>
          </a:xfrm>
          <a:prstGeom prst="rect">
            <a:avLst/>
          </a:prstGeom>
        </p:spPr>
      </p:pic>
    </p:spTree>
    <p:extLst>
      <p:ext uri="{BB962C8B-B14F-4D97-AF65-F5344CB8AC3E}">
        <p14:creationId xmlns:p14="http://schemas.microsoft.com/office/powerpoint/2010/main" val="4281892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5FDD70-57D3-47F8-AC52-964DCE21C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00"/>
          </a:xfrm>
          <a:prstGeom prst="rect">
            <a:avLst/>
          </a:prstGeom>
        </p:spPr>
      </p:pic>
      <p:sp>
        <p:nvSpPr>
          <p:cNvPr id="2" name="TextBox 1">
            <a:extLst>
              <a:ext uri="{FF2B5EF4-FFF2-40B4-BE49-F238E27FC236}">
                <a16:creationId xmlns:a16="http://schemas.microsoft.com/office/drawing/2014/main" id="{14B07191-89EE-47BC-85F5-2DD3B163BCAB}"/>
              </a:ext>
            </a:extLst>
          </p:cNvPr>
          <p:cNvSpPr txBox="1"/>
          <p:nvPr/>
        </p:nvSpPr>
        <p:spPr>
          <a:xfrm>
            <a:off x="1053545" y="569496"/>
            <a:ext cx="10343325" cy="1015663"/>
          </a:xfrm>
          <a:prstGeom prst="rect">
            <a:avLst/>
          </a:prstGeom>
          <a:noFill/>
        </p:spPr>
        <p:txBody>
          <a:bodyPr wrap="square" rtlCol="0">
            <a:spAutoFit/>
          </a:bodyPr>
          <a:lstStyle/>
          <a:p>
            <a:r>
              <a:rPr lang="en-US" sz="3000" err="1">
                <a:solidFill>
                  <a:srgbClr val="FF0000"/>
                </a:solidFill>
                <a:latin typeface="Times New Roman" panose="02020603050405020304" pitchFamily="18" charset="0"/>
                <a:cs typeface="Times New Roman" panose="02020603050405020304" pitchFamily="18" charset="0"/>
              </a:rPr>
              <a:t>Thông</a:t>
            </a:r>
            <a:r>
              <a:rPr lang="en-US" sz="3000">
                <a:solidFill>
                  <a:srgbClr val="FF0000"/>
                </a:solidFill>
                <a:latin typeface="Times New Roman" panose="02020603050405020304" pitchFamily="18" charset="0"/>
                <a:cs typeface="Times New Roman" panose="02020603050405020304" pitchFamily="18" charset="0"/>
              </a:rPr>
              <a:t> tin </a:t>
            </a:r>
            <a:r>
              <a:rPr lang="en-US" sz="3000" err="1">
                <a:solidFill>
                  <a:srgbClr val="FF0000"/>
                </a:solidFill>
                <a:latin typeface="Times New Roman" panose="02020603050405020304" pitchFamily="18" charset="0"/>
                <a:cs typeface="Times New Roman" panose="02020603050405020304" pitchFamily="18" charset="0"/>
              </a:rPr>
              <a:t>trong</a:t>
            </a:r>
            <a:r>
              <a:rPr lang="en-US" sz="3000">
                <a:solidFill>
                  <a:srgbClr val="FF0000"/>
                </a:solidFill>
                <a:latin typeface="Times New Roman" panose="02020603050405020304" pitchFamily="18" charset="0"/>
                <a:cs typeface="Times New Roman" panose="02020603050405020304" pitchFamily="18" charset="0"/>
              </a:rPr>
              <a:t> </a:t>
            </a:r>
            <a:r>
              <a:rPr lang="en-US" sz="3000" err="1">
                <a:solidFill>
                  <a:srgbClr val="FF0000"/>
                </a:solidFill>
                <a:latin typeface="Times New Roman" panose="02020603050405020304" pitchFamily="18" charset="0"/>
                <a:cs typeface="Times New Roman" panose="02020603050405020304" pitchFamily="18" charset="0"/>
              </a:rPr>
              <a:t>thời</a:t>
            </a:r>
            <a:r>
              <a:rPr lang="en-US" sz="3000">
                <a:solidFill>
                  <a:srgbClr val="FF0000"/>
                </a:solidFill>
                <a:latin typeface="Times New Roman" panose="02020603050405020304" pitchFamily="18" charset="0"/>
                <a:cs typeface="Times New Roman" panose="02020603050405020304" pitchFamily="18" charset="0"/>
              </a:rPr>
              <a:t> </a:t>
            </a:r>
            <a:r>
              <a:rPr lang="en-US" sz="3000" err="1">
                <a:solidFill>
                  <a:srgbClr val="FF0000"/>
                </a:solidFill>
                <a:latin typeface="Times New Roman" panose="02020603050405020304" pitchFamily="18" charset="0"/>
                <a:cs typeface="Times New Roman" panose="02020603050405020304" pitchFamily="18" charset="0"/>
              </a:rPr>
              <a:t>khoá</a:t>
            </a:r>
            <a:r>
              <a:rPr lang="en-US" sz="3000">
                <a:solidFill>
                  <a:srgbClr val="FF0000"/>
                </a:solidFill>
                <a:latin typeface="Times New Roman" panose="02020603050405020304" pitchFamily="18" charset="0"/>
                <a:cs typeface="Times New Roman" panose="02020603050405020304" pitchFamily="18" charset="0"/>
              </a:rPr>
              <a:t> </a:t>
            </a:r>
            <a:r>
              <a:rPr lang="en-US" sz="3000" err="1">
                <a:solidFill>
                  <a:srgbClr val="FF0000"/>
                </a:solidFill>
                <a:latin typeface="Times New Roman" panose="02020603050405020304" pitchFamily="18" charset="0"/>
                <a:cs typeface="Times New Roman" panose="02020603050405020304" pitchFamily="18" charset="0"/>
              </a:rPr>
              <a:t>biểu</a:t>
            </a:r>
            <a:r>
              <a:rPr lang="en-US" sz="3000">
                <a:solidFill>
                  <a:srgbClr val="FF0000"/>
                </a:solidFill>
                <a:latin typeface="Times New Roman" panose="02020603050405020304" pitchFamily="18" charset="0"/>
                <a:cs typeface="Times New Roman" panose="02020603050405020304" pitchFamily="18" charset="0"/>
              </a:rPr>
              <a:t> </a:t>
            </a:r>
            <a:r>
              <a:rPr lang="en-US" sz="3000" err="1">
                <a:solidFill>
                  <a:srgbClr val="FF0000"/>
                </a:solidFill>
                <a:latin typeface="Times New Roman" panose="02020603050405020304" pitchFamily="18" charset="0"/>
                <a:cs typeface="Times New Roman" panose="02020603050405020304" pitchFamily="18" charset="0"/>
              </a:rPr>
              <a:t>mà</a:t>
            </a:r>
            <a:r>
              <a:rPr lang="en-US" sz="3000">
                <a:solidFill>
                  <a:srgbClr val="FF0000"/>
                </a:solidFill>
                <a:latin typeface="Times New Roman" panose="02020603050405020304" pitchFamily="18" charset="0"/>
                <a:cs typeface="Times New Roman" panose="02020603050405020304" pitchFamily="18" charset="0"/>
              </a:rPr>
              <a:t> </a:t>
            </a:r>
            <a:r>
              <a:rPr lang="en-US" sz="3000" err="1">
                <a:solidFill>
                  <a:srgbClr val="FF0000"/>
                </a:solidFill>
                <a:latin typeface="Times New Roman" panose="02020603050405020304" pitchFamily="18" charset="0"/>
                <a:cs typeface="Times New Roman" panose="02020603050405020304" pitchFamily="18" charset="0"/>
              </a:rPr>
              <a:t>em</a:t>
            </a:r>
            <a:r>
              <a:rPr lang="en-US" sz="3000">
                <a:solidFill>
                  <a:srgbClr val="FF0000"/>
                </a:solidFill>
                <a:latin typeface="Times New Roman" panose="02020603050405020304" pitchFamily="18" charset="0"/>
                <a:cs typeface="Times New Roman" panose="02020603050405020304" pitchFamily="18" charset="0"/>
              </a:rPr>
              <a:t> </a:t>
            </a:r>
            <a:r>
              <a:rPr lang="en-US" sz="3000" err="1">
                <a:solidFill>
                  <a:srgbClr val="FF0000"/>
                </a:solidFill>
                <a:latin typeface="Times New Roman" panose="02020603050405020304" pitchFamily="18" charset="0"/>
                <a:cs typeface="Times New Roman" panose="02020603050405020304" pitchFamily="18" charset="0"/>
              </a:rPr>
              <a:t>biết</a:t>
            </a:r>
            <a:r>
              <a:rPr lang="en-US" sz="3000">
                <a:solidFill>
                  <a:srgbClr val="FF0000"/>
                </a:solidFill>
                <a:latin typeface="Times New Roman" panose="02020603050405020304" pitchFamily="18" charset="0"/>
                <a:cs typeface="Times New Roman" panose="02020603050405020304" pitchFamily="18" charset="0"/>
              </a:rPr>
              <a:t> </a:t>
            </a:r>
            <a:r>
              <a:rPr lang="en-US" sz="3000" err="1">
                <a:solidFill>
                  <a:srgbClr val="FF0000"/>
                </a:solidFill>
                <a:latin typeface="Times New Roman" panose="02020603050405020304" pitchFamily="18" charset="0"/>
                <a:cs typeface="Times New Roman" panose="02020603050405020304" pitchFamily="18" charset="0"/>
              </a:rPr>
              <a:t>là</a:t>
            </a:r>
            <a:r>
              <a:rPr lang="en-US" sz="3000">
                <a:solidFill>
                  <a:srgbClr val="FF0000"/>
                </a:solidFill>
                <a:latin typeface="Times New Roman" panose="02020603050405020304" pitchFamily="18" charset="0"/>
                <a:cs typeface="Times New Roman" panose="02020603050405020304" pitchFamily="18" charset="0"/>
              </a:rPr>
              <a:t> </a:t>
            </a:r>
            <a:r>
              <a:rPr lang="en-US" sz="3000" err="1">
                <a:solidFill>
                  <a:srgbClr val="FF0000"/>
                </a:solidFill>
                <a:latin typeface="Times New Roman" panose="02020603050405020304" pitchFamily="18" charset="0"/>
                <a:cs typeface="Times New Roman" panose="02020603050405020304" pitchFamily="18" charset="0"/>
              </a:rPr>
              <a:t>thuộc</a:t>
            </a:r>
            <a:r>
              <a:rPr lang="en-US" sz="3000">
                <a:solidFill>
                  <a:srgbClr val="FF0000"/>
                </a:solidFill>
                <a:latin typeface="Times New Roman" panose="02020603050405020304" pitchFamily="18" charset="0"/>
                <a:cs typeface="Times New Roman" panose="02020603050405020304" pitchFamily="18" charset="0"/>
              </a:rPr>
              <a:t> </a:t>
            </a:r>
            <a:r>
              <a:rPr lang="en-US" sz="3000" err="1">
                <a:solidFill>
                  <a:srgbClr val="FF0000"/>
                </a:solidFill>
                <a:latin typeface="Times New Roman" panose="02020603050405020304" pitchFamily="18" charset="0"/>
                <a:cs typeface="Times New Roman" panose="02020603050405020304" pitchFamily="18" charset="0"/>
              </a:rPr>
              <a:t>dạng</a:t>
            </a:r>
            <a:r>
              <a:rPr lang="en-US" sz="3000">
                <a:solidFill>
                  <a:srgbClr val="FF0000"/>
                </a:solidFill>
                <a:latin typeface="Times New Roman" panose="02020603050405020304" pitchFamily="18" charset="0"/>
                <a:cs typeface="Times New Roman" panose="02020603050405020304" pitchFamily="18" charset="0"/>
              </a:rPr>
              <a:t> </a:t>
            </a:r>
            <a:r>
              <a:rPr lang="en-US" sz="3000" err="1">
                <a:solidFill>
                  <a:srgbClr val="FF0000"/>
                </a:solidFill>
                <a:latin typeface="Times New Roman" panose="02020603050405020304" pitchFamily="18" charset="0"/>
                <a:cs typeface="Times New Roman" panose="02020603050405020304" pitchFamily="18" charset="0"/>
              </a:rPr>
              <a:t>thông</a:t>
            </a:r>
            <a:r>
              <a:rPr lang="en-US" sz="3000">
                <a:solidFill>
                  <a:srgbClr val="FF0000"/>
                </a:solidFill>
                <a:latin typeface="Times New Roman" panose="02020603050405020304" pitchFamily="18" charset="0"/>
                <a:cs typeface="Times New Roman" panose="02020603050405020304" pitchFamily="18" charset="0"/>
              </a:rPr>
              <a:t> tin </a:t>
            </a:r>
            <a:r>
              <a:rPr lang="en-US" sz="3000" err="1">
                <a:solidFill>
                  <a:srgbClr val="FF0000"/>
                </a:solidFill>
                <a:latin typeface="Times New Roman" panose="02020603050405020304" pitchFamily="18" charset="0"/>
                <a:cs typeface="Times New Roman" panose="02020603050405020304" pitchFamily="18" charset="0"/>
              </a:rPr>
              <a:t>nào</a:t>
            </a:r>
            <a:r>
              <a:rPr lang="en-US" sz="3000">
                <a:solidFill>
                  <a:srgbClr val="FF000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01863B64-B4C0-4FF1-9696-A111EBCD04BE}"/>
              </a:ext>
            </a:extLst>
          </p:cNvPr>
          <p:cNvSpPr txBox="1"/>
          <p:nvPr/>
        </p:nvSpPr>
        <p:spPr>
          <a:xfrm>
            <a:off x="1053548" y="2650419"/>
            <a:ext cx="10084903" cy="553998"/>
          </a:xfrm>
          <a:prstGeom prst="rect">
            <a:avLst/>
          </a:prstGeom>
          <a:noFill/>
        </p:spPr>
        <p:txBody>
          <a:bodyPr wrap="square" rtlCol="0">
            <a:spAutoFit/>
          </a:bodyPr>
          <a:lstStyle/>
          <a:p>
            <a:r>
              <a:rPr lang="en-US" sz="3000" err="1">
                <a:solidFill>
                  <a:srgbClr val="FF0000"/>
                </a:solidFill>
                <a:latin typeface="Times New Roman" panose="02020603050405020304" pitchFamily="18" charset="0"/>
                <a:cs typeface="Times New Roman" panose="02020603050405020304" pitchFamily="18" charset="0"/>
              </a:rPr>
              <a:t>Em</a:t>
            </a:r>
            <a:r>
              <a:rPr lang="en-US" sz="3000">
                <a:solidFill>
                  <a:srgbClr val="FF0000"/>
                </a:solidFill>
                <a:latin typeface="Times New Roman" panose="02020603050405020304" pitchFamily="18" charset="0"/>
                <a:cs typeface="Times New Roman" panose="02020603050405020304" pitchFamily="18" charset="0"/>
              </a:rPr>
              <a:t> </a:t>
            </a:r>
            <a:r>
              <a:rPr lang="en-US" sz="3000" err="1">
                <a:solidFill>
                  <a:srgbClr val="FF0000"/>
                </a:solidFill>
                <a:latin typeface="Times New Roman" panose="02020603050405020304" pitchFamily="18" charset="0"/>
                <a:cs typeface="Times New Roman" panose="02020603050405020304" pitchFamily="18" charset="0"/>
              </a:rPr>
              <a:t>hãy</a:t>
            </a:r>
            <a:r>
              <a:rPr lang="en-US" sz="3000">
                <a:solidFill>
                  <a:srgbClr val="FF0000"/>
                </a:solidFill>
                <a:latin typeface="Times New Roman" panose="02020603050405020304" pitchFamily="18" charset="0"/>
                <a:cs typeface="Times New Roman" panose="02020603050405020304" pitchFamily="18" charset="0"/>
              </a:rPr>
              <a:t> </a:t>
            </a:r>
            <a:r>
              <a:rPr lang="en-US" sz="3000" err="1">
                <a:solidFill>
                  <a:srgbClr val="FF0000"/>
                </a:solidFill>
                <a:latin typeface="Times New Roman" panose="02020603050405020304" pitchFamily="18" charset="0"/>
                <a:cs typeface="Times New Roman" panose="02020603050405020304" pitchFamily="18" charset="0"/>
              </a:rPr>
              <a:t>nêu</a:t>
            </a:r>
            <a:r>
              <a:rPr lang="en-US" sz="3000">
                <a:solidFill>
                  <a:srgbClr val="FF0000"/>
                </a:solidFill>
                <a:latin typeface="Times New Roman" panose="02020603050405020304" pitchFamily="18" charset="0"/>
                <a:cs typeface="Times New Roman" panose="02020603050405020304" pitchFamily="18" charset="0"/>
              </a:rPr>
              <a:t> </a:t>
            </a:r>
            <a:r>
              <a:rPr lang="en-US" sz="3000" err="1">
                <a:solidFill>
                  <a:srgbClr val="FF0000"/>
                </a:solidFill>
                <a:latin typeface="Times New Roman" panose="02020603050405020304" pitchFamily="18" charset="0"/>
                <a:cs typeface="Times New Roman" panose="02020603050405020304" pitchFamily="18" charset="0"/>
              </a:rPr>
              <a:t>các</a:t>
            </a:r>
            <a:r>
              <a:rPr lang="en-US" sz="3000">
                <a:solidFill>
                  <a:srgbClr val="FF0000"/>
                </a:solidFill>
                <a:latin typeface="Times New Roman" panose="02020603050405020304" pitchFamily="18" charset="0"/>
                <a:cs typeface="Times New Roman" panose="02020603050405020304" pitchFamily="18" charset="0"/>
              </a:rPr>
              <a:t> </a:t>
            </a:r>
            <a:r>
              <a:rPr lang="en-US" sz="3000" err="1">
                <a:solidFill>
                  <a:srgbClr val="FF0000"/>
                </a:solidFill>
                <a:latin typeface="Times New Roman" panose="02020603050405020304" pitchFamily="18" charset="0"/>
                <a:cs typeface="Times New Roman" panose="02020603050405020304" pitchFamily="18" charset="0"/>
              </a:rPr>
              <a:t>dạng</a:t>
            </a:r>
            <a:r>
              <a:rPr lang="en-US" sz="3000">
                <a:solidFill>
                  <a:srgbClr val="FF0000"/>
                </a:solidFill>
                <a:latin typeface="Times New Roman" panose="02020603050405020304" pitchFamily="18" charset="0"/>
                <a:cs typeface="Times New Roman" panose="02020603050405020304" pitchFamily="18" charset="0"/>
              </a:rPr>
              <a:t> </a:t>
            </a:r>
            <a:r>
              <a:rPr lang="en-US" sz="3000" err="1">
                <a:solidFill>
                  <a:srgbClr val="FF0000"/>
                </a:solidFill>
                <a:latin typeface="Times New Roman" panose="02020603050405020304" pitchFamily="18" charset="0"/>
                <a:cs typeface="Times New Roman" panose="02020603050405020304" pitchFamily="18" charset="0"/>
              </a:rPr>
              <a:t>thông</a:t>
            </a:r>
            <a:r>
              <a:rPr lang="en-US" sz="3000">
                <a:solidFill>
                  <a:srgbClr val="FF0000"/>
                </a:solidFill>
                <a:latin typeface="Times New Roman" panose="02020603050405020304" pitchFamily="18" charset="0"/>
                <a:cs typeface="Times New Roman" panose="02020603050405020304" pitchFamily="18" charset="0"/>
              </a:rPr>
              <a:t> tin </a:t>
            </a:r>
            <a:r>
              <a:rPr lang="en-US" sz="3000" err="1">
                <a:solidFill>
                  <a:srgbClr val="FF0000"/>
                </a:solidFill>
                <a:latin typeface="Times New Roman" panose="02020603050405020304" pitchFamily="18" charset="0"/>
                <a:cs typeface="Times New Roman" panose="02020603050405020304" pitchFamily="18" charset="0"/>
              </a:rPr>
              <a:t>dạng</a:t>
            </a:r>
            <a:r>
              <a:rPr lang="en-US" sz="3000">
                <a:solidFill>
                  <a:srgbClr val="FF0000"/>
                </a:solidFill>
                <a:latin typeface="Times New Roman" panose="02020603050405020304" pitchFamily="18" charset="0"/>
                <a:cs typeface="Times New Roman" panose="02020603050405020304" pitchFamily="18" charset="0"/>
              </a:rPr>
              <a:t> </a:t>
            </a:r>
            <a:r>
              <a:rPr lang="en-US" sz="3000" err="1">
                <a:solidFill>
                  <a:srgbClr val="FF0000"/>
                </a:solidFill>
                <a:latin typeface="Times New Roman" panose="02020603050405020304" pitchFamily="18" charset="0"/>
                <a:cs typeface="Times New Roman" panose="02020603050405020304" pitchFamily="18" charset="0"/>
              </a:rPr>
              <a:t>chữ</a:t>
            </a:r>
            <a:r>
              <a:rPr lang="en-US" sz="3000">
                <a:solidFill>
                  <a:srgbClr val="FF0000"/>
                </a:solidFill>
                <a:latin typeface="Times New Roman" panose="02020603050405020304" pitchFamily="18" charset="0"/>
                <a:cs typeface="Times New Roman" panose="02020603050405020304" pitchFamily="18" charset="0"/>
              </a:rPr>
              <a:t> </a:t>
            </a:r>
            <a:r>
              <a:rPr lang="en-US" sz="3000" err="1">
                <a:solidFill>
                  <a:srgbClr val="FF0000"/>
                </a:solidFill>
                <a:latin typeface="Times New Roman" panose="02020603050405020304" pitchFamily="18" charset="0"/>
                <a:cs typeface="Times New Roman" panose="02020603050405020304" pitchFamily="18" charset="0"/>
              </a:rPr>
              <a:t>mà</a:t>
            </a:r>
            <a:r>
              <a:rPr lang="en-US" sz="3000">
                <a:solidFill>
                  <a:srgbClr val="FF0000"/>
                </a:solidFill>
                <a:latin typeface="Times New Roman" panose="02020603050405020304" pitchFamily="18" charset="0"/>
                <a:cs typeface="Times New Roman" panose="02020603050405020304" pitchFamily="18" charset="0"/>
              </a:rPr>
              <a:t> </a:t>
            </a:r>
            <a:r>
              <a:rPr lang="en-US" sz="3000" err="1">
                <a:solidFill>
                  <a:srgbClr val="FF0000"/>
                </a:solidFill>
                <a:latin typeface="Times New Roman" panose="02020603050405020304" pitchFamily="18" charset="0"/>
                <a:cs typeface="Times New Roman" panose="02020603050405020304" pitchFamily="18" charset="0"/>
              </a:rPr>
              <a:t>em</a:t>
            </a:r>
            <a:r>
              <a:rPr lang="en-US" sz="3000">
                <a:solidFill>
                  <a:srgbClr val="FF0000"/>
                </a:solidFill>
                <a:latin typeface="Times New Roman" panose="02020603050405020304" pitchFamily="18" charset="0"/>
                <a:cs typeface="Times New Roman" panose="02020603050405020304" pitchFamily="18" charset="0"/>
              </a:rPr>
              <a:t> </a:t>
            </a:r>
            <a:r>
              <a:rPr lang="en-US" sz="3000" err="1">
                <a:solidFill>
                  <a:srgbClr val="FF0000"/>
                </a:solidFill>
                <a:latin typeface="Times New Roman" panose="02020603050405020304" pitchFamily="18" charset="0"/>
                <a:cs typeface="Times New Roman" panose="02020603050405020304" pitchFamily="18" charset="0"/>
              </a:rPr>
              <a:t>biết</a:t>
            </a:r>
            <a:r>
              <a:rPr lang="en-US" sz="30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86934F00-6B43-449A-8AB5-25501C3B0D41}"/>
              </a:ext>
            </a:extLst>
          </p:cNvPr>
          <p:cNvSpPr txBox="1"/>
          <p:nvPr/>
        </p:nvSpPr>
        <p:spPr>
          <a:xfrm>
            <a:off x="1053545" y="1763765"/>
            <a:ext cx="10084903" cy="553998"/>
          </a:xfrm>
          <a:prstGeom prst="rect">
            <a:avLst/>
          </a:prstGeom>
          <a:noFill/>
        </p:spPr>
        <p:txBody>
          <a:bodyPr wrap="square" rtlCol="0">
            <a:spAutoFit/>
          </a:bodyPr>
          <a:lstStyle/>
          <a:p>
            <a:r>
              <a:rPr lang="en-US" sz="3000" err="1">
                <a:solidFill>
                  <a:srgbClr val="002060"/>
                </a:solidFill>
                <a:latin typeface="Times New Roman" panose="02020603050405020304" pitchFamily="18" charset="0"/>
                <a:cs typeface="Times New Roman" panose="02020603050405020304" pitchFamily="18" charset="0"/>
              </a:rPr>
              <a:t>Thông</a:t>
            </a:r>
            <a:r>
              <a:rPr lang="en-US" sz="3000">
                <a:solidFill>
                  <a:srgbClr val="002060"/>
                </a:solidFill>
                <a:latin typeface="Times New Roman" panose="02020603050405020304" pitchFamily="18" charset="0"/>
                <a:cs typeface="Times New Roman" panose="02020603050405020304" pitchFamily="18" charset="0"/>
              </a:rPr>
              <a:t> tin </a:t>
            </a:r>
            <a:r>
              <a:rPr lang="en-US" sz="3000" err="1">
                <a:solidFill>
                  <a:srgbClr val="002060"/>
                </a:solidFill>
                <a:latin typeface="Times New Roman" panose="02020603050405020304" pitchFamily="18" charset="0"/>
                <a:cs typeface="Times New Roman" panose="02020603050405020304" pitchFamily="18" charset="0"/>
              </a:rPr>
              <a:t>trong</a:t>
            </a:r>
            <a:r>
              <a:rPr lang="en-US" sz="3000">
                <a:solidFill>
                  <a:srgbClr val="002060"/>
                </a:solidFill>
                <a:latin typeface="Times New Roman" panose="02020603050405020304" pitchFamily="18" charset="0"/>
                <a:cs typeface="Times New Roman" panose="02020603050405020304" pitchFamily="18" charset="0"/>
              </a:rPr>
              <a:t> </a:t>
            </a:r>
            <a:r>
              <a:rPr lang="en-US" sz="3000" err="1">
                <a:solidFill>
                  <a:srgbClr val="002060"/>
                </a:solidFill>
                <a:latin typeface="Times New Roman" panose="02020603050405020304" pitchFamily="18" charset="0"/>
                <a:cs typeface="Times New Roman" panose="02020603050405020304" pitchFamily="18" charset="0"/>
              </a:rPr>
              <a:t>thời</a:t>
            </a:r>
            <a:r>
              <a:rPr lang="en-US" sz="3000">
                <a:solidFill>
                  <a:srgbClr val="002060"/>
                </a:solidFill>
                <a:latin typeface="Times New Roman" panose="02020603050405020304" pitchFamily="18" charset="0"/>
                <a:cs typeface="Times New Roman" panose="02020603050405020304" pitchFamily="18" charset="0"/>
              </a:rPr>
              <a:t> </a:t>
            </a:r>
            <a:r>
              <a:rPr lang="en-US" sz="3000" err="1">
                <a:solidFill>
                  <a:srgbClr val="002060"/>
                </a:solidFill>
                <a:latin typeface="Times New Roman" panose="02020603050405020304" pitchFamily="18" charset="0"/>
                <a:cs typeface="Times New Roman" panose="02020603050405020304" pitchFamily="18" charset="0"/>
              </a:rPr>
              <a:t>khoá</a:t>
            </a:r>
            <a:r>
              <a:rPr lang="en-US" sz="3000">
                <a:solidFill>
                  <a:srgbClr val="002060"/>
                </a:solidFill>
                <a:latin typeface="Times New Roman" panose="02020603050405020304" pitchFamily="18" charset="0"/>
                <a:cs typeface="Times New Roman" panose="02020603050405020304" pitchFamily="18" charset="0"/>
              </a:rPr>
              <a:t> </a:t>
            </a:r>
            <a:r>
              <a:rPr lang="en-US" sz="3000" err="1">
                <a:solidFill>
                  <a:srgbClr val="002060"/>
                </a:solidFill>
                <a:latin typeface="Times New Roman" panose="02020603050405020304" pitchFamily="18" charset="0"/>
                <a:cs typeface="Times New Roman" panose="02020603050405020304" pitchFamily="18" charset="0"/>
              </a:rPr>
              <a:t>biểu</a:t>
            </a:r>
            <a:r>
              <a:rPr lang="en-US" sz="3000">
                <a:solidFill>
                  <a:srgbClr val="002060"/>
                </a:solidFill>
                <a:latin typeface="Times New Roman" panose="02020603050405020304" pitchFamily="18" charset="0"/>
                <a:cs typeface="Times New Roman" panose="02020603050405020304" pitchFamily="18" charset="0"/>
              </a:rPr>
              <a:t> </a:t>
            </a:r>
            <a:r>
              <a:rPr lang="en-US" sz="3000" err="1">
                <a:solidFill>
                  <a:srgbClr val="002060"/>
                </a:solidFill>
                <a:latin typeface="Times New Roman" panose="02020603050405020304" pitchFamily="18" charset="0"/>
                <a:cs typeface="Times New Roman" panose="02020603050405020304" pitchFamily="18" charset="0"/>
              </a:rPr>
              <a:t>là</a:t>
            </a:r>
            <a:r>
              <a:rPr lang="en-US" sz="3000">
                <a:solidFill>
                  <a:srgbClr val="002060"/>
                </a:solidFill>
                <a:latin typeface="Times New Roman" panose="02020603050405020304" pitchFamily="18" charset="0"/>
                <a:cs typeface="Times New Roman" panose="02020603050405020304" pitchFamily="18" charset="0"/>
              </a:rPr>
              <a:t> </a:t>
            </a:r>
            <a:r>
              <a:rPr lang="en-US" sz="3000" err="1">
                <a:solidFill>
                  <a:srgbClr val="002060"/>
                </a:solidFill>
                <a:latin typeface="Times New Roman" panose="02020603050405020304" pitchFamily="18" charset="0"/>
                <a:cs typeface="Times New Roman" panose="02020603050405020304" pitchFamily="18" charset="0"/>
              </a:rPr>
              <a:t>thông</a:t>
            </a:r>
            <a:r>
              <a:rPr lang="en-US" sz="3000">
                <a:solidFill>
                  <a:srgbClr val="002060"/>
                </a:solidFill>
                <a:latin typeface="Times New Roman" panose="02020603050405020304" pitchFamily="18" charset="0"/>
                <a:cs typeface="Times New Roman" panose="02020603050405020304" pitchFamily="18" charset="0"/>
              </a:rPr>
              <a:t> tin </a:t>
            </a:r>
            <a:r>
              <a:rPr lang="en-US" sz="3000" err="1">
                <a:solidFill>
                  <a:srgbClr val="002060"/>
                </a:solidFill>
                <a:latin typeface="Times New Roman" panose="02020603050405020304" pitchFamily="18" charset="0"/>
                <a:cs typeface="Times New Roman" panose="02020603050405020304" pitchFamily="18" charset="0"/>
              </a:rPr>
              <a:t>dạng</a:t>
            </a:r>
            <a:r>
              <a:rPr lang="en-US" sz="3000">
                <a:solidFill>
                  <a:srgbClr val="002060"/>
                </a:solidFill>
                <a:latin typeface="Times New Roman" panose="02020603050405020304" pitchFamily="18" charset="0"/>
                <a:cs typeface="Times New Roman" panose="02020603050405020304" pitchFamily="18" charset="0"/>
              </a:rPr>
              <a:t> </a:t>
            </a:r>
            <a:r>
              <a:rPr lang="en-US" sz="3000" err="1">
                <a:solidFill>
                  <a:srgbClr val="002060"/>
                </a:solidFill>
                <a:latin typeface="Times New Roman" panose="02020603050405020304" pitchFamily="18" charset="0"/>
                <a:cs typeface="Times New Roman" panose="02020603050405020304" pitchFamily="18" charset="0"/>
              </a:rPr>
              <a:t>chữ</a:t>
            </a:r>
            <a:endParaRPr lang="en-US" sz="3000">
              <a:solidFill>
                <a:srgbClr val="00206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746785B-4F72-4CC0-89CC-8148D45B0B41}"/>
              </a:ext>
            </a:extLst>
          </p:cNvPr>
          <p:cNvSpPr txBox="1"/>
          <p:nvPr/>
        </p:nvSpPr>
        <p:spPr>
          <a:xfrm>
            <a:off x="1053545" y="3685673"/>
            <a:ext cx="10084903" cy="1015663"/>
          </a:xfrm>
          <a:prstGeom prst="rect">
            <a:avLst/>
          </a:prstGeom>
          <a:noFill/>
        </p:spPr>
        <p:txBody>
          <a:bodyPr wrap="square" rtlCol="0">
            <a:spAutoFit/>
          </a:bodyPr>
          <a:lstStyle/>
          <a:p>
            <a:r>
              <a:rPr lang="en-US" sz="3000" err="1">
                <a:solidFill>
                  <a:srgbClr val="002060"/>
                </a:solidFill>
                <a:latin typeface="Times New Roman" panose="02020603050405020304" pitchFamily="18" charset="0"/>
                <a:cs typeface="Times New Roman" panose="02020603050405020304" pitchFamily="18" charset="0"/>
              </a:rPr>
              <a:t>Các</a:t>
            </a:r>
            <a:r>
              <a:rPr lang="en-US" sz="3000">
                <a:solidFill>
                  <a:srgbClr val="002060"/>
                </a:solidFill>
                <a:latin typeface="Times New Roman" panose="02020603050405020304" pitchFamily="18" charset="0"/>
                <a:cs typeface="Times New Roman" panose="02020603050405020304" pitchFamily="18" charset="0"/>
              </a:rPr>
              <a:t> </a:t>
            </a:r>
            <a:r>
              <a:rPr lang="en-US" sz="3000" err="1">
                <a:solidFill>
                  <a:srgbClr val="002060"/>
                </a:solidFill>
                <a:latin typeface="Times New Roman" panose="02020603050405020304" pitchFamily="18" charset="0"/>
                <a:cs typeface="Times New Roman" panose="02020603050405020304" pitchFamily="18" charset="0"/>
              </a:rPr>
              <a:t>thông</a:t>
            </a:r>
            <a:r>
              <a:rPr lang="en-US" sz="3000">
                <a:solidFill>
                  <a:srgbClr val="002060"/>
                </a:solidFill>
                <a:latin typeface="Times New Roman" panose="02020603050405020304" pitchFamily="18" charset="0"/>
                <a:cs typeface="Times New Roman" panose="02020603050405020304" pitchFamily="18" charset="0"/>
              </a:rPr>
              <a:t> tin </a:t>
            </a:r>
            <a:r>
              <a:rPr lang="en-US" sz="3000" err="1">
                <a:solidFill>
                  <a:srgbClr val="002060"/>
                </a:solidFill>
                <a:latin typeface="Times New Roman" panose="02020603050405020304" pitchFamily="18" charset="0"/>
                <a:cs typeface="Times New Roman" panose="02020603050405020304" pitchFamily="18" charset="0"/>
              </a:rPr>
              <a:t>th</a:t>
            </a:r>
            <a:r>
              <a:rPr lang="vi-VN" sz="3000">
                <a:solidFill>
                  <a:srgbClr val="002060"/>
                </a:solidFill>
                <a:latin typeface="Times New Roman" panose="02020603050405020304" pitchFamily="18" charset="0"/>
                <a:cs typeface="Times New Roman" panose="02020603050405020304" pitchFamily="18" charset="0"/>
              </a:rPr>
              <a:t>ư</a:t>
            </a:r>
            <a:r>
              <a:rPr lang="en-US" sz="3000" err="1">
                <a:solidFill>
                  <a:srgbClr val="002060"/>
                </a:solidFill>
                <a:latin typeface="Times New Roman" panose="02020603050405020304" pitchFamily="18" charset="0"/>
                <a:cs typeface="Times New Roman" panose="02020603050405020304" pitchFamily="18" charset="0"/>
              </a:rPr>
              <a:t>ờng</a:t>
            </a:r>
            <a:r>
              <a:rPr lang="en-US" sz="3000">
                <a:solidFill>
                  <a:srgbClr val="002060"/>
                </a:solidFill>
                <a:latin typeface="Times New Roman" panose="02020603050405020304" pitchFamily="18" charset="0"/>
                <a:cs typeface="Times New Roman" panose="02020603050405020304" pitchFamily="18" charset="0"/>
              </a:rPr>
              <a:t> </a:t>
            </a:r>
            <a:r>
              <a:rPr lang="en-US" sz="3000" err="1">
                <a:solidFill>
                  <a:srgbClr val="002060"/>
                </a:solidFill>
                <a:latin typeface="Times New Roman" panose="02020603050405020304" pitchFamily="18" charset="0"/>
                <a:cs typeface="Times New Roman" panose="02020603050405020304" pitchFamily="18" charset="0"/>
              </a:rPr>
              <a:t>chứa</a:t>
            </a:r>
            <a:r>
              <a:rPr lang="en-US" sz="3000">
                <a:solidFill>
                  <a:srgbClr val="002060"/>
                </a:solidFill>
                <a:latin typeface="Times New Roman" panose="02020603050405020304" pitchFamily="18" charset="0"/>
                <a:cs typeface="Times New Roman" panose="02020603050405020304" pitchFamily="18" charset="0"/>
              </a:rPr>
              <a:t> </a:t>
            </a:r>
            <a:r>
              <a:rPr lang="en-US" sz="3000" err="1">
                <a:solidFill>
                  <a:srgbClr val="002060"/>
                </a:solidFill>
                <a:latin typeface="Times New Roman" panose="02020603050405020304" pitchFamily="18" charset="0"/>
                <a:cs typeface="Times New Roman" panose="02020603050405020304" pitchFamily="18" charset="0"/>
              </a:rPr>
              <a:t>thông</a:t>
            </a:r>
            <a:r>
              <a:rPr lang="en-US" sz="3000">
                <a:solidFill>
                  <a:srgbClr val="002060"/>
                </a:solidFill>
                <a:latin typeface="Times New Roman" panose="02020603050405020304" pitchFamily="18" charset="0"/>
                <a:cs typeface="Times New Roman" panose="02020603050405020304" pitchFamily="18" charset="0"/>
              </a:rPr>
              <a:t> tin </a:t>
            </a:r>
            <a:r>
              <a:rPr lang="en-US" sz="3000" err="1">
                <a:solidFill>
                  <a:srgbClr val="002060"/>
                </a:solidFill>
                <a:latin typeface="Times New Roman" panose="02020603050405020304" pitchFamily="18" charset="0"/>
                <a:cs typeface="Times New Roman" panose="02020603050405020304" pitchFamily="18" charset="0"/>
              </a:rPr>
              <a:t>dạng</a:t>
            </a:r>
            <a:r>
              <a:rPr lang="en-US" sz="3000">
                <a:solidFill>
                  <a:srgbClr val="002060"/>
                </a:solidFill>
                <a:latin typeface="Times New Roman" panose="02020603050405020304" pitchFamily="18" charset="0"/>
                <a:cs typeface="Times New Roman" panose="02020603050405020304" pitchFamily="18" charset="0"/>
              </a:rPr>
              <a:t> </a:t>
            </a:r>
            <a:r>
              <a:rPr lang="en-US" sz="3000" err="1">
                <a:solidFill>
                  <a:srgbClr val="002060"/>
                </a:solidFill>
                <a:latin typeface="Times New Roman" panose="02020603050405020304" pitchFamily="18" charset="0"/>
                <a:cs typeface="Times New Roman" panose="02020603050405020304" pitchFamily="18" charset="0"/>
              </a:rPr>
              <a:t>chữ</a:t>
            </a:r>
            <a:r>
              <a:rPr lang="en-US" sz="3000">
                <a:solidFill>
                  <a:srgbClr val="002060"/>
                </a:solidFill>
                <a:latin typeface="Times New Roman" panose="02020603050405020304" pitchFamily="18" charset="0"/>
                <a:cs typeface="Times New Roman" panose="02020603050405020304" pitchFamily="18" charset="0"/>
              </a:rPr>
              <a:t> </a:t>
            </a:r>
            <a:r>
              <a:rPr lang="en-US" sz="3000" err="1">
                <a:solidFill>
                  <a:srgbClr val="002060"/>
                </a:solidFill>
                <a:latin typeface="Times New Roman" panose="02020603050405020304" pitchFamily="18" charset="0"/>
                <a:cs typeface="Times New Roman" panose="02020603050405020304" pitchFamily="18" charset="0"/>
              </a:rPr>
              <a:t>nh</a:t>
            </a:r>
            <a:r>
              <a:rPr lang="vi-VN" sz="3000">
                <a:solidFill>
                  <a:srgbClr val="002060"/>
                </a:solidFill>
                <a:latin typeface="Times New Roman" panose="02020603050405020304" pitchFamily="18" charset="0"/>
                <a:cs typeface="Times New Roman" panose="02020603050405020304" pitchFamily="18" charset="0"/>
              </a:rPr>
              <a:t>ư</a:t>
            </a:r>
            <a:r>
              <a:rPr lang="en-US" sz="3000">
                <a:solidFill>
                  <a:srgbClr val="002060"/>
                </a:solidFill>
                <a:latin typeface="Times New Roman" panose="02020603050405020304" pitchFamily="18" charset="0"/>
                <a:cs typeface="Times New Roman" panose="02020603050405020304" pitchFamily="18" charset="0"/>
              </a:rPr>
              <a:t>: </a:t>
            </a:r>
            <a:r>
              <a:rPr lang="en-US" sz="3000" err="1">
                <a:solidFill>
                  <a:srgbClr val="002060"/>
                </a:solidFill>
                <a:latin typeface="Times New Roman" panose="02020603050405020304" pitchFamily="18" charset="0"/>
                <a:cs typeface="Times New Roman" panose="02020603050405020304" pitchFamily="18" charset="0"/>
              </a:rPr>
              <a:t>Sách</a:t>
            </a:r>
            <a:r>
              <a:rPr lang="en-US" sz="3000">
                <a:solidFill>
                  <a:srgbClr val="002060"/>
                </a:solidFill>
                <a:latin typeface="Times New Roman" panose="02020603050405020304" pitchFamily="18" charset="0"/>
                <a:cs typeface="Times New Roman" panose="02020603050405020304" pitchFamily="18" charset="0"/>
              </a:rPr>
              <a:t> </a:t>
            </a:r>
            <a:r>
              <a:rPr lang="en-US" sz="3000" err="1">
                <a:solidFill>
                  <a:srgbClr val="002060"/>
                </a:solidFill>
                <a:latin typeface="Times New Roman" panose="02020603050405020304" pitchFamily="18" charset="0"/>
                <a:cs typeface="Times New Roman" panose="02020603050405020304" pitchFamily="18" charset="0"/>
              </a:rPr>
              <a:t>báo</a:t>
            </a:r>
            <a:r>
              <a:rPr lang="en-US" sz="3000">
                <a:solidFill>
                  <a:srgbClr val="002060"/>
                </a:solidFill>
                <a:latin typeface="Times New Roman" panose="02020603050405020304" pitchFamily="18" charset="0"/>
                <a:cs typeface="Times New Roman" panose="02020603050405020304" pitchFamily="18" charset="0"/>
              </a:rPr>
              <a:t>, </a:t>
            </a:r>
            <a:r>
              <a:rPr lang="en-US" sz="3000" err="1">
                <a:solidFill>
                  <a:srgbClr val="002060"/>
                </a:solidFill>
                <a:latin typeface="Times New Roman" panose="02020603050405020304" pitchFamily="18" charset="0"/>
                <a:cs typeface="Times New Roman" panose="02020603050405020304" pitchFamily="18" charset="0"/>
              </a:rPr>
              <a:t>bảng</a:t>
            </a:r>
            <a:r>
              <a:rPr lang="en-US" sz="3000">
                <a:solidFill>
                  <a:srgbClr val="002060"/>
                </a:solidFill>
                <a:latin typeface="Times New Roman" panose="02020603050405020304" pitchFamily="18" charset="0"/>
                <a:cs typeface="Times New Roman" panose="02020603050405020304" pitchFamily="18" charset="0"/>
              </a:rPr>
              <a:t> </a:t>
            </a:r>
            <a:r>
              <a:rPr lang="en-US" sz="3000" err="1">
                <a:solidFill>
                  <a:srgbClr val="002060"/>
                </a:solidFill>
                <a:latin typeface="Times New Roman" panose="02020603050405020304" pitchFamily="18" charset="0"/>
                <a:cs typeface="Times New Roman" panose="02020603050405020304" pitchFamily="18" charset="0"/>
              </a:rPr>
              <a:t>biểu</a:t>
            </a:r>
            <a:r>
              <a:rPr lang="en-US" sz="3000">
                <a:solidFill>
                  <a:srgbClr val="002060"/>
                </a:solidFill>
                <a:latin typeface="Times New Roman" panose="02020603050405020304" pitchFamily="18" charset="0"/>
                <a:cs typeface="Times New Roman" panose="02020603050405020304" pitchFamily="18" charset="0"/>
              </a:rPr>
              <a:t>, </a:t>
            </a:r>
            <a:r>
              <a:rPr lang="en-US" sz="3000" err="1">
                <a:solidFill>
                  <a:srgbClr val="002060"/>
                </a:solidFill>
                <a:latin typeface="Times New Roman" panose="02020603050405020304" pitchFamily="18" charset="0"/>
                <a:cs typeface="Times New Roman" panose="02020603050405020304" pitchFamily="18" charset="0"/>
              </a:rPr>
              <a:t>biển</a:t>
            </a:r>
            <a:r>
              <a:rPr lang="en-US" sz="3000">
                <a:solidFill>
                  <a:srgbClr val="002060"/>
                </a:solidFill>
                <a:latin typeface="Times New Roman" panose="02020603050405020304" pitchFamily="18" charset="0"/>
                <a:cs typeface="Times New Roman" panose="02020603050405020304" pitchFamily="18" charset="0"/>
              </a:rPr>
              <a:t> </a:t>
            </a:r>
            <a:r>
              <a:rPr lang="en-US" sz="3000" err="1">
                <a:solidFill>
                  <a:srgbClr val="002060"/>
                </a:solidFill>
                <a:latin typeface="Times New Roman" panose="02020603050405020304" pitchFamily="18" charset="0"/>
                <a:cs typeface="Times New Roman" panose="02020603050405020304" pitchFamily="18" charset="0"/>
              </a:rPr>
              <a:t>hiệu</a:t>
            </a:r>
            <a:r>
              <a:rPr lang="en-US" sz="3000">
                <a:solidFill>
                  <a:srgbClr val="00206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148EA902-5DE2-4A29-9A74-29E3244676CA}"/>
              </a:ext>
            </a:extLst>
          </p:cNvPr>
          <p:cNvPicPr>
            <a:picLocks noChangeAspect="1"/>
          </p:cNvPicPr>
          <p:nvPr/>
        </p:nvPicPr>
        <p:blipFill>
          <a:blip r:embed="rId3"/>
          <a:stretch>
            <a:fillRect/>
          </a:stretch>
        </p:blipFill>
        <p:spPr>
          <a:xfrm>
            <a:off x="491118" y="556559"/>
            <a:ext cx="562427" cy="512434"/>
          </a:xfrm>
          <a:prstGeom prst="rect">
            <a:avLst/>
          </a:prstGeom>
        </p:spPr>
      </p:pic>
      <p:pic>
        <p:nvPicPr>
          <p:cNvPr id="8" name="Picture 7">
            <a:extLst>
              <a:ext uri="{FF2B5EF4-FFF2-40B4-BE49-F238E27FC236}">
                <a16:creationId xmlns:a16="http://schemas.microsoft.com/office/drawing/2014/main" id="{FC6DFBF1-21B1-47DE-BCE4-35C415B9C81D}"/>
              </a:ext>
            </a:extLst>
          </p:cNvPr>
          <p:cNvPicPr>
            <a:picLocks noChangeAspect="1"/>
          </p:cNvPicPr>
          <p:nvPr/>
        </p:nvPicPr>
        <p:blipFill>
          <a:blip r:embed="rId3"/>
          <a:stretch>
            <a:fillRect/>
          </a:stretch>
        </p:blipFill>
        <p:spPr>
          <a:xfrm>
            <a:off x="491117" y="2639123"/>
            <a:ext cx="562427" cy="512434"/>
          </a:xfrm>
          <a:prstGeom prst="rect">
            <a:avLst/>
          </a:prstGeom>
        </p:spPr>
      </p:pic>
    </p:spTree>
    <p:extLst>
      <p:ext uri="{BB962C8B-B14F-4D97-AF65-F5344CB8AC3E}">
        <p14:creationId xmlns:p14="http://schemas.microsoft.com/office/powerpoint/2010/main" val="12456541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5FDD70-57D3-47F8-AC52-964DCE21C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16"/>
            <a:ext cx="12192000" cy="6877848"/>
          </a:xfrm>
          <a:prstGeom prst="rect">
            <a:avLst/>
          </a:prstGeom>
        </p:spPr>
      </p:pic>
      <p:sp>
        <p:nvSpPr>
          <p:cNvPr id="4" name="Rectangle 3">
            <a:extLst>
              <a:ext uri="{FF2B5EF4-FFF2-40B4-BE49-F238E27FC236}">
                <a16:creationId xmlns:a16="http://schemas.microsoft.com/office/drawing/2014/main" id="{8CC08702-9F9C-4016-807D-899919AF7CDD}"/>
              </a:ext>
            </a:extLst>
          </p:cNvPr>
          <p:cNvSpPr/>
          <p:nvPr/>
        </p:nvSpPr>
        <p:spPr>
          <a:xfrm>
            <a:off x="1" y="34716"/>
            <a:ext cx="12191999" cy="684803"/>
          </a:xfrm>
          <a:prstGeom prst="rect">
            <a:avLst/>
          </a:prstGeom>
          <a:solidFill>
            <a:srgbClr val="66FFCC"/>
          </a:solidFill>
        </p:spPr>
        <p:txBody>
          <a:bodyPr wrap="square">
            <a:spAutoFit/>
          </a:bodyPr>
          <a:lstStyle/>
          <a:p>
            <a:pPr algn="ctr" defTabSz="342900">
              <a:lnSpc>
                <a:spcPct val="150000"/>
              </a:lnSpc>
            </a:pPr>
            <a:r>
              <a:rPr lang="en-US" sz="2800" b="1" err="1">
                <a:solidFill>
                  <a:srgbClr val="F03C69"/>
                </a:solidFill>
                <a:latin typeface="Times New Roman" panose="02020603050405020304" pitchFamily="18" charset="0"/>
                <a:cs typeface="Times New Roman" panose="02020603050405020304" pitchFamily="18" charset="0"/>
              </a:rPr>
              <a:t>Bài</a:t>
            </a:r>
            <a:r>
              <a:rPr lang="en-US" sz="2800" b="1">
                <a:solidFill>
                  <a:srgbClr val="F03C69"/>
                </a:solidFill>
                <a:latin typeface="Times New Roman" panose="02020603050405020304" pitchFamily="18" charset="0"/>
                <a:cs typeface="Times New Roman" panose="02020603050405020304" pitchFamily="18" charset="0"/>
              </a:rPr>
              <a:t> 2. CÁC DẠNG THÔNG TIN THƯỜNG GẶP</a:t>
            </a:r>
            <a:endParaRPr lang="vi-VN" sz="2800" b="1">
              <a:solidFill>
                <a:srgbClr val="F03C69"/>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BC7A327-B86B-4EC8-ADC4-0DCC483A5613}"/>
              </a:ext>
            </a:extLst>
          </p:cNvPr>
          <p:cNvSpPr/>
          <p:nvPr/>
        </p:nvSpPr>
        <p:spPr>
          <a:xfrm>
            <a:off x="880296" y="1168288"/>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40691400-5BF3-4B22-92CD-7DD5F1BC2E40}"/>
              </a:ext>
            </a:extLst>
          </p:cNvPr>
          <p:cNvSpPr/>
          <p:nvPr/>
        </p:nvSpPr>
        <p:spPr>
          <a:xfrm>
            <a:off x="3150035" y="1014726"/>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C7DE449-50C4-47D5-B2B2-0C0CD4027FCB}"/>
              </a:ext>
            </a:extLst>
          </p:cNvPr>
          <p:cNvSpPr/>
          <p:nvPr/>
        </p:nvSpPr>
        <p:spPr>
          <a:xfrm>
            <a:off x="2548095" y="1040652"/>
            <a:ext cx="363894" cy="72266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84722C39-6EDE-48C8-BB9B-BE75216423A8}"/>
              </a:ext>
            </a:extLst>
          </p:cNvPr>
          <p:cNvSpPr/>
          <p:nvPr/>
        </p:nvSpPr>
        <p:spPr>
          <a:xfrm>
            <a:off x="2479724" y="1045531"/>
            <a:ext cx="363894" cy="671851"/>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CFF4F01B-F2A0-4C6B-80A5-02815B47CD70}"/>
              </a:ext>
            </a:extLst>
          </p:cNvPr>
          <p:cNvSpPr/>
          <p:nvPr/>
        </p:nvSpPr>
        <p:spPr>
          <a:xfrm>
            <a:off x="783435" y="520137"/>
            <a:ext cx="7173355" cy="803490"/>
          </a:xfrm>
          <a:prstGeom prst="rect">
            <a:avLst/>
          </a:prstGeom>
        </p:spPr>
        <p:txBody>
          <a:bodyPr wrap="square">
            <a:spAutoFit/>
          </a:bodyPr>
          <a:lstStyle/>
          <a:p>
            <a:pPr defTabSz="342900">
              <a:lnSpc>
                <a:spcPct val="150000"/>
              </a:lnSpc>
            </a:pPr>
            <a:r>
              <a:rPr lang="en-US" sz="3500" b="1">
                <a:solidFill>
                  <a:srgbClr val="FF0000"/>
                </a:solidFill>
                <a:latin typeface="Times New Roman" panose="02020603050405020304" pitchFamily="18" charset="0"/>
                <a:cs typeface="Times New Roman" panose="02020603050405020304" pitchFamily="18" charset="0"/>
              </a:rPr>
              <a:t>2. </a:t>
            </a:r>
            <a:r>
              <a:rPr lang="en-US" sz="3500" b="1" err="1">
                <a:solidFill>
                  <a:srgbClr val="FF0000"/>
                </a:solidFill>
                <a:latin typeface="Times New Roman" panose="02020603050405020304" pitchFamily="18" charset="0"/>
                <a:cs typeface="Times New Roman" panose="02020603050405020304" pitchFamily="18" charset="0"/>
              </a:rPr>
              <a:t>Thông</a:t>
            </a:r>
            <a:r>
              <a:rPr lang="en-US" sz="3500" b="1">
                <a:solidFill>
                  <a:srgbClr val="FF0000"/>
                </a:solidFill>
                <a:latin typeface="Times New Roman" panose="02020603050405020304" pitchFamily="18" charset="0"/>
                <a:cs typeface="Times New Roman" panose="02020603050405020304" pitchFamily="18" charset="0"/>
              </a:rPr>
              <a:t> tin </a:t>
            </a:r>
            <a:r>
              <a:rPr lang="en-US" sz="3500" b="1" err="1">
                <a:solidFill>
                  <a:srgbClr val="FF0000"/>
                </a:solidFill>
                <a:latin typeface="Times New Roman" panose="02020603050405020304" pitchFamily="18" charset="0"/>
                <a:cs typeface="Times New Roman" panose="02020603050405020304" pitchFamily="18" charset="0"/>
              </a:rPr>
              <a:t>dạng</a:t>
            </a:r>
            <a:r>
              <a:rPr lang="en-US" sz="3500" b="1">
                <a:solidFill>
                  <a:srgbClr val="FF0000"/>
                </a:solidFill>
                <a:latin typeface="Times New Roman" panose="02020603050405020304" pitchFamily="18" charset="0"/>
                <a:cs typeface="Times New Roman" panose="02020603050405020304" pitchFamily="18" charset="0"/>
              </a:rPr>
              <a:t> </a:t>
            </a:r>
            <a:r>
              <a:rPr lang="en-US" sz="3500" b="1" err="1">
                <a:solidFill>
                  <a:srgbClr val="FF0000"/>
                </a:solidFill>
                <a:latin typeface="Times New Roman" panose="02020603050405020304" pitchFamily="18" charset="0"/>
                <a:cs typeface="Times New Roman" panose="02020603050405020304" pitchFamily="18" charset="0"/>
              </a:rPr>
              <a:t>hình</a:t>
            </a:r>
            <a:r>
              <a:rPr lang="en-US" sz="3500" b="1">
                <a:solidFill>
                  <a:srgbClr val="FF0000"/>
                </a:solidFill>
                <a:latin typeface="Times New Roman" panose="02020603050405020304" pitchFamily="18" charset="0"/>
                <a:cs typeface="Times New Roman" panose="02020603050405020304" pitchFamily="18" charset="0"/>
              </a:rPr>
              <a:t> </a:t>
            </a:r>
            <a:r>
              <a:rPr lang="en-US" sz="3500" b="1" err="1">
                <a:solidFill>
                  <a:srgbClr val="FF0000"/>
                </a:solidFill>
                <a:latin typeface="Times New Roman" panose="02020603050405020304" pitchFamily="18" charset="0"/>
                <a:cs typeface="Times New Roman" panose="02020603050405020304" pitchFamily="18" charset="0"/>
              </a:rPr>
              <a:t>ảnh</a:t>
            </a:r>
            <a:endParaRPr lang="vi-VN" sz="3500" b="1">
              <a:solidFill>
                <a:srgbClr val="FF0000"/>
              </a:solidFill>
              <a:latin typeface="Times New Roman" panose="02020603050405020304" pitchFamily="18" charset="0"/>
              <a:cs typeface="Times New Roman" panose="02020603050405020304" pitchFamily="18" charset="0"/>
            </a:endParaRPr>
          </a:p>
        </p:txBody>
      </p:sp>
      <p:graphicFrame>
        <p:nvGraphicFramePr>
          <p:cNvPr id="36" name="Object 35">
            <a:extLst>
              <a:ext uri="{FF2B5EF4-FFF2-40B4-BE49-F238E27FC236}">
                <a16:creationId xmlns:a16="http://schemas.microsoft.com/office/drawing/2014/main" id="{66B055CE-AF6C-4EB2-A1FE-941B78E3D7ED}"/>
              </a:ext>
            </a:extLst>
          </p:cNvPr>
          <p:cNvGraphicFramePr>
            <a:graphicFrameLocks noChangeAspect="1"/>
          </p:cNvGraphicFramePr>
          <p:nvPr>
            <p:extLst>
              <p:ext uri="{D42A27DB-BD31-4B8C-83A1-F6EECF244321}">
                <p14:modId xmlns:p14="http://schemas.microsoft.com/office/powerpoint/2010/main" val="3143537840"/>
              </p:ext>
            </p:extLst>
          </p:nvPr>
        </p:nvGraphicFramePr>
        <p:xfrm>
          <a:off x="1175564" y="1959145"/>
          <a:ext cx="8233480" cy="2814865"/>
        </p:xfrm>
        <a:graphic>
          <a:graphicData uri="http://schemas.openxmlformats.org/presentationml/2006/ole">
            <mc:AlternateContent xmlns:mc="http://schemas.openxmlformats.org/markup-compatibility/2006">
              <mc:Choice xmlns:v="urn:schemas-microsoft-com:vml" Requires="v">
                <p:oleObj spid="_x0000_s1052" name="Bitmap Image" r:id="rId4" imgW="3343742" imgH="1142857" progId="Paint.Picture">
                  <p:embed/>
                </p:oleObj>
              </mc:Choice>
              <mc:Fallback>
                <p:oleObj name="Bitmap Image" r:id="rId4" imgW="3343742" imgH="1142857"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5564" y="1959145"/>
                        <a:ext cx="8233480" cy="2814865"/>
                      </a:xfrm>
                      <a:prstGeom prst="rect">
                        <a:avLst/>
                      </a:prstGeom>
                      <a:noFill/>
                    </p:spPr>
                  </p:pic>
                </p:oleObj>
              </mc:Fallback>
            </mc:AlternateContent>
          </a:graphicData>
        </a:graphic>
      </p:graphicFrame>
      <p:sp>
        <p:nvSpPr>
          <p:cNvPr id="37" name="Rectangle 36">
            <a:extLst>
              <a:ext uri="{FF2B5EF4-FFF2-40B4-BE49-F238E27FC236}">
                <a16:creationId xmlns:a16="http://schemas.microsoft.com/office/drawing/2014/main" id="{4CAE3DBD-1FF3-44B2-A0CF-51A6295DEBC6}"/>
              </a:ext>
            </a:extLst>
          </p:cNvPr>
          <p:cNvSpPr/>
          <p:nvPr/>
        </p:nvSpPr>
        <p:spPr>
          <a:xfrm>
            <a:off x="783435" y="1178097"/>
            <a:ext cx="7173355" cy="803490"/>
          </a:xfrm>
          <a:prstGeom prst="rect">
            <a:avLst/>
          </a:prstGeom>
        </p:spPr>
        <p:txBody>
          <a:bodyPr wrap="square">
            <a:spAutoFit/>
          </a:bodyPr>
          <a:lstStyle/>
          <a:p>
            <a:pPr defTabSz="342900">
              <a:lnSpc>
                <a:spcPct val="150000"/>
              </a:lnSpc>
            </a:pPr>
            <a:r>
              <a:rPr lang="en-US" sz="3500" b="1" err="1">
                <a:latin typeface="Times New Roman" panose="02020603050405020304" pitchFamily="18" charset="0"/>
                <a:cs typeface="Times New Roman" panose="02020603050405020304" pitchFamily="18" charset="0"/>
              </a:rPr>
              <a:t>Em</a:t>
            </a:r>
            <a:r>
              <a:rPr lang="en-US" sz="3500" b="1">
                <a:latin typeface="Times New Roman" panose="02020603050405020304" pitchFamily="18" charset="0"/>
                <a:cs typeface="Times New Roman" panose="02020603050405020304" pitchFamily="18" charset="0"/>
              </a:rPr>
              <a:t> </a:t>
            </a:r>
            <a:r>
              <a:rPr lang="en-US" sz="3500" b="1" err="1">
                <a:latin typeface="Times New Roman" panose="02020603050405020304" pitchFamily="18" charset="0"/>
                <a:cs typeface="Times New Roman" panose="02020603050405020304" pitchFamily="18" charset="0"/>
              </a:rPr>
              <a:t>hãy</a:t>
            </a:r>
            <a:r>
              <a:rPr lang="en-US" sz="3500" b="1">
                <a:latin typeface="Times New Roman" panose="02020603050405020304" pitchFamily="18" charset="0"/>
                <a:cs typeface="Times New Roman" panose="02020603050405020304" pitchFamily="18" charset="0"/>
              </a:rPr>
              <a:t> </a:t>
            </a:r>
            <a:r>
              <a:rPr lang="en-US" sz="3500" b="1" err="1">
                <a:latin typeface="Times New Roman" panose="02020603050405020304" pitchFamily="18" charset="0"/>
                <a:cs typeface="Times New Roman" panose="02020603050405020304" pitchFamily="18" charset="0"/>
              </a:rPr>
              <a:t>quan</a:t>
            </a:r>
            <a:r>
              <a:rPr lang="en-US" sz="3500" b="1">
                <a:latin typeface="Times New Roman" panose="02020603050405020304" pitchFamily="18" charset="0"/>
                <a:cs typeface="Times New Roman" panose="02020603050405020304" pitchFamily="18" charset="0"/>
              </a:rPr>
              <a:t> </a:t>
            </a:r>
            <a:r>
              <a:rPr lang="en-US" sz="3500" b="1" err="1">
                <a:latin typeface="Times New Roman" panose="02020603050405020304" pitchFamily="18" charset="0"/>
                <a:cs typeface="Times New Roman" panose="02020603050405020304" pitchFamily="18" charset="0"/>
              </a:rPr>
              <a:t>sát</a:t>
            </a:r>
            <a:r>
              <a:rPr lang="en-US" sz="3500" b="1">
                <a:latin typeface="Times New Roman" panose="02020603050405020304" pitchFamily="18" charset="0"/>
                <a:cs typeface="Times New Roman" panose="02020603050405020304" pitchFamily="18" charset="0"/>
              </a:rPr>
              <a:t> </a:t>
            </a:r>
            <a:r>
              <a:rPr lang="en-US" sz="3500" b="1" err="1">
                <a:latin typeface="Times New Roman" panose="02020603050405020304" pitchFamily="18" charset="0"/>
                <a:cs typeface="Times New Roman" panose="02020603050405020304" pitchFamily="18" charset="0"/>
              </a:rPr>
              <a:t>các</a:t>
            </a:r>
            <a:r>
              <a:rPr lang="en-US" sz="3500" b="1">
                <a:latin typeface="Times New Roman" panose="02020603050405020304" pitchFamily="18" charset="0"/>
                <a:cs typeface="Times New Roman" panose="02020603050405020304" pitchFamily="18" charset="0"/>
              </a:rPr>
              <a:t> </a:t>
            </a:r>
            <a:r>
              <a:rPr lang="en-US" sz="3500" b="1" err="1">
                <a:latin typeface="Times New Roman" panose="02020603050405020304" pitchFamily="18" charset="0"/>
                <a:cs typeface="Times New Roman" panose="02020603050405020304" pitchFamily="18" charset="0"/>
              </a:rPr>
              <a:t>hình</a:t>
            </a:r>
            <a:r>
              <a:rPr lang="en-US" sz="3500" b="1">
                <a:latin typeface="Times New Roman" panose="02020603050405020304" pitchFamily="18" charset="0"/>
                <a:cs typeface="Times New Roman" panose="02020603050405020304" pitchFamily="18" charset="0"/>
              </a:rPr>
              <a:t> </a:t>
            </a:r>
            <a:r>
              <a:rPr lang="en-US" sz="3500" b="1" err="1">
                <a:latin typeface="Times New Roman" panose="02020603050405020304" pitchFamily="18" charset="0"/>
                <a:cs typeface="Times New Roman" panose="02020603050405020304" pitchFamily="18" charset="0"/>
              </a:rPr>
              <a:t>sau</a:t>
            </a:r>
            <a:r>
              <a:rPr lang="en-US" sz="3500" b="1">
                <a:latin typeface="Times New Roman" panose="02020603050405020304" pitchFamily="18" charset="0"/>
                <a:cs typeface="Times New Roman" panose="02020603050405020304" pitchFamily="18" charset="0"/>
              </a:rPr>
              <a:t>:</a:t>
            </a:r>
            <a:endParaRPr lang="vi-VN" sz="3500" b="1">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B2A70F3C-810D-4027-A085-5624E2496265}"/>
              </a:ext>
            </a:extLst>
          </p:cNvPr>
          <p:cNvSpPr txBox="1"/>
          <p:nvPr/>
        </p:nvSpPr>
        <p:spPr>
          <a:xfrm>
            <a:off x="1082799" y="4849010"/>
            <a:ext cx="10084903" cy="630942"/>
          </a:xfrm>
          <a:prstGeom prst="rect">
            <a:avLst/>
          </a:prstGeom>
          <a:noFill/>
        </p:spPr>
        <p:txBody>
          <a:bodyPr wrap="square" rtlCol="0">
            <a:spAutoFit/>
          </a:bodyPr>
          <a:lstStyle/>
          <a:p>
            <a:r>
              <a:rPr lang="en-US" sz="3500" err="1">
                <a:solidFill>
                  <a:srgbClr val="FF0000"/>
                </a:solidFill>
                <a:latin typeface="Times New Roman" panose="02020603050405020304" pitchFamily="18" charset="0"/>
                <a:cs typeface="Times New Roman" panose="02020603050405020304" pitchFamily="18" charset="0"/>
              </a:rPr>
              <a:t>Em</a:t>
            </a:r>
            <a:r>
              <a:rPr lang="en-US" sz="3500">
                <a:solidFill>
                  <a:srgbClr val="FF0000"/>
                </a:solidFill>
                <a:latin typeface="Times New Roman" panose="02020603050405020304" pitchFamily="18" charset="0"/>
                <a:cs typeface="Times New Roman" panose="02020603050405020304" pitchFamily="18" charset="0"/>
              </a:rPr>
              <a:t> </a:t>
            </a:r>
            <a:r>
              <a:rPr lang="en-US" sz="3500" err="1">
                <a:solidFill>
                  <a:srgbClr val="FF0000"/>
                </a:solidFill>
                <a:latin typeface="Times New Roman" panose="02020603050405020304" pitchFamily="18" charset="0"/>
                <a:cs typeface="Times New Roman" panose="02020603050405020304" pitchFamily="18" charset="0"/>
              </a:rPr>
              <a:t>có</a:t>
            </a:r>
            <a:r>
              <a:rPr lang="en-US" sz="3500">
                <a:solidFill>
                  <a:srgbClr val="FF0000"/>
                </a:solidFill>
                <a:latin typeface="Times New Roman" panose="02020603050405020304" pitchFamily="18" charset="0"/>
                <a:cs typeface="Times New Roman" panose="02020603050405020304" pitchFamily="18" charset="0"/>
              </a:rPr>
              <a:t> </a:t>
            </a:r>
            <a:r>
              <a:rPr lang="en-US" sz="3500" err="1">
                <a:solidFill>
                  <a:srgbClr val="FF0000"/>
                </a:solidFill>
                <a:latin typeface="Times New Roman" panose="02020603050405020304" pitchFamily="18" charset="0"/>
                <a:cs typeface="Times New Roman" panose="02020603050405020304" pitchFamily="18" charset="0"/>
              </a:rPr>
              <a:t>biết</a:t>
            </a:r>
            <a:r>
              <a:rPr lang="en-US" sz="3500">
                <a:solidFill>
                  <a:srgbClr val="FF0000"/>
                </a:solidFill>
                <a:latin typeface="Times New Roman" panose="02020603050405020304" pitchFamily="18" charset="0"/>
                <a:cs typeface="Times New Roman" panose="02020603050405020304" pitchFamily="18" charset="0"/>
              </a:rPr>
              <a:t> ý </a:t>
            </a:r>
            <a:r>
              <a:rPr lang="en-US" sz="3500" err="1">
                <a:solidFill>
                  <a:srgbClr val="FF0000"/>
                </a:solidFill>
                <a:latin typeface="Times New Roman" panose="02020603050405020304" pitchFamily="18" charset="0"/>
                <a:cs typeface="Times New Roman" panose="02020603050405020304" pitchFamily="18" charset="0"/>
              </a:rPr>
              <a:t>nghĩa</a:t>
            </a:r>
            <a:r>
              <a:rPr lang="en-US" sz="3500">
                <a:solidFill>
                  <a:srgbClr val="FF0000"/>
                </a:solidFill>
                <a:latin typeface="Times New Roman" panose="02020603050405020304" pitchFamily="18" charset="0"/>
                <a:cs typeface="Times New Roman" panose="02020603050405020304" pitchFamily="18" charset="0"/>
              </a:rPr>
              <a:t> </a:t>
            </a:r>
            <a:r>
              <a:rPr lang="en-US" sz="3500" err="1">
                <a:solidFill>
                  <a:srgbClr val="FF0000"/>
                </a:solidFill>
                <a:latin typeface="Times New Roman" panose="02020603050405020304" pitchFamily="18" charset="0"/>
                <a:cs typeface="Times New Roman" panose="02020603050405020304" pitchFamily="18" charset="0"/>
              </a:rPr>
              <a:t>của</a:t>
            </a:r>
            <a:r>
              <a:rPr lang="en-US" sz="3500">
                <a:solidFill>
                  <a:srgbClr val="FF0000"/>
                </a:solidFill>
                <a:latin typeface="Times New Roman" panose="02020603050405020304" pitchFamily="18" charset="0"/>
                <a:cs typeface="Times New Roman" panose="02020603050405020304" pitchFamily="18" charset="0"/>
              </a:rPr>
              <a:t> </a:t>
            </a:r>
            <a:r>
              <a:rPr lang="en-US" sz="3500" err="1">
                <a:solidFill>
                  <a:srgbClr val="FF0000"/>
                </a:solidFill>
                <a:latin typeface="Times New Roman" panose="02020603050405020304" pitchFamily="18" charset="0"/>
                <a:cs typeface="Times New Roman" panose="02020603050405020304" pitchFamily="18" charset="0"/>
              </a:rPr>
              <a:t>biến</a:t>
            </a:r>
            <a:r>
              <a:rPr lang="en-US" sz="3500">
                <a:solidFill>
                  <a:srgbClr val="FF0000"/>
                </a:solidFill>
                <a:latin typeface="Times New Roman" panose="02020603050405020304" pitchFamily="18" charset="0"/>
                <a:cs typeface="Times New Roman" panose="02020603050405020304" pitchFamily="18" charset="0"/>
              </a:rPr>
              <a:t> </a:t>
            </a:r>
            <a:r>
              <a:rPr lang="en-US" sz="3500" err="1">
                <a:solidFill>
                  <a:srgbClr val="FF0000"/>
                </a:solidFill>
                <a:latin typeface="Times New Roman" panose="02020603050405020304" pitchFamily="18" charset="0"/>
                <a:cs typeface="Times New Roman" panose="02020603050405020304" pitchFamily="18" charset="0"/>
              </a:rPr>
              <a:t>báo</a:t>
            </a:r>
            <a:r>
              <a:rPr lang="en-US" sz="3500">
                <a:solidFill>
                  <a:srgbClr val="FF0000"/>
                </a:solidFill>
                <a:latin typeface="Times New Roman" panose="02020603050405020304" pitchFamily="18" charset="0"/>
                <a:cs typeface="Times New Roman" panose="02020603050405020304" pitchFamily="18" charset="0"/>
              </a:rPr>
              <a:t> ở </a:t>
            </a:r>
            <a:r>
              <a:rPr lang="en-US" sz="3500" err="1">
                <a:solidFill>
                  <a:srgbClr val="FF0000"/>
                </a:solidFill>
                <a:latin typeface="Times New Roman" panose="02020603050405020304" pitchFamily="18" charset="0"/>
                <a:cs typeface="Times New Roman" panose="02020603050405020304" pitchFamily="18" charset="0"/>
              </a:rPr>
              <a:t>các</a:t>
            </a:r>
            <a:r>
              <a:rPr lang="en-US" sz="3500">
                <a:solidFill>
                  <a:srgbClr val="FF0000"/>
                </a:solidFill>
                <a:latin typeface="Times New Roman" panose="02020603050405020304" pitchFamily="18" charset="0"/>
                <a:cs typeface="Times New Roman" panose="02020603050405020304" pitchFamily="18" charset="0"/>
              </a:rPr>
              <a:t> </a:t>
            </a:r>
            <a:r>
              <a:rPr lang="en-US" sz="3500" err="1">
                <a:solidFill>
                  <a:srgbClr val="FF0000"/>
                </a:solidFill>
                <a:latin typeface="Times New Roman" panose="02020603050405020304" pitchFamily="18" charset="0"/>
                <a:cs typeface="Times New Roman" panose="02020603050405020304" pitchFamily="18" charset="0"/>
              </a:rPr>
              <a:t>hình</a:t>
            </a:r>
            <a:r>
              <a:rPr lang="en-US" sz="3500">
                <a:solidFill>
                  <a:srgbClr val="FF0000"/>
                </a:solidFill>
                <a:latin typeface="Times New Roman" panose="02020603050405020304" pitchFamily="18" charset="0"/>
                <a:cs typeface="Times New Roman" panose="02020603050405020304" pitchFamily="18" charset="0"/>
              </a:rPr>
              <a:t> 2 </a:t>
            </a:r>
            <a:r>
              <a:rPr lang="en-US" sz="3500" err="1">
                <a:solidFill>
                  <a:srgbClr val="FF0000"/>
                </a:solidFill>
                <a:latin typeface="Times New Roman" panose="02020603050405020304" pitchFamily="18" charset="0"/>
                <a:cs typeface="Times New Roman" panose="02020603050405020304" pitchFamily="18" charset="0"/>
              </a:rPr>
              <a:t>và</a:t>
            </a:r>
            <a:r>
              <a:rPr lang="en-US" sz="3500">
                <a:solidFill>
                  <a:srgbClr val="FF0000"/>
                </a:solidFill>
                <a:latin typeface="Times New Roman" panose="02020603050405020304" pitchFamily="18" charset="0"/>
                <a:cs typeface="Times New Roman" panose="02020603050405020304" pitchFamily="18" charset="0"/>
              </a:rPr>
              <a:t> 3?</a:t>
            </a:r>
          </a:p>
        </p:txBody>
      </p:sp>
      <p:pic>
        <p:nvPicPr>
          <p:cNvPr id="39" name="Picture 38">
            <a:extLst>
              <a:ext uri="{FF2B5EF4-FFF2-40B4-BE49-F238E27FC236}">
                <a16:creationId xmlns:a16="http://schemas.microsoft.com/office/drawing/2014/main" id="{ECF9E73C-4AC0-456E-A4C5-CF0DB9E05548}"/>
              </a:ext>
            </a:extLst>
          </p:cNvPr>
          <p:cNvPicPr>
            <a:picLocks noChangeAspect="1"/>
          </p:cNvPicPr>
          <p:nvPr/>
        </p:nvPicPr>
        <p:blipFill>
          <a:blip r:embed="rId6"/>
          <a:stretch>
            <a:fillRect/>
          </a:stretch>
        </p:blipFill>
        <p:spPr>
          <a:xfrm>
            <a:off x="520372" y="4908264"/>
            <a:ext cx="562427" cy="512434"/>
          </a:xfrm>
          <a:prstGeom prst="rect">
            <a:avLst/>
          </a:prstGeom>
        </p:spPr>
      </p:pic>
      <p:sp>
        <p:nvSpPr>
          <p:cNvPr id="42" name="Rectangle 41">
            <a:extLst>
              <a:ext uri="{FF2B5EF4-FFF2-40B4-BE49-F238E27FC236}">
                <a16:creationId xmlns:a16="http://schemas.microsoft.com/office/drawing/2014/main" id="{71E2F94B-E968-4A19-97AC-D561BF7EEAC6}"/>
              </a:ext>
            </a:extLst>
          </p:cNvPr>
          <p:cNvSpPr/>
          <p:nvPr/>
        </p:nvSpPr>
        <p:spPr>
          <a:xfrm>
            <a:off x="0" y="5114759"/>
            <a:ext cx="12324522" cy="364587"/>
          </a:xfrm>
          <a:prstGeom prst="rect">
            <a:avLst/>
          </a:prstGeom>
        </p:spPr>
        <p:txBody>
          <a:bodyPr wrap="square">
            <a:spAutoFit/>
          </a:bodyPr>
          <a:lstStyle/>
          <a:p>
            <a:pPr marL="457200" indent="89535" algn="just">
              <a:lnSpc>
                <a:spcPts val="1800"/>
              </a:lnSpc>
              <a:spcAft>
                <a:spcPts val="1000"/>
              </a:spcAft>
              <a:tabLst>
                <a:tab pos="111125" algn="l"/>
                <a:tab pos="3160395" algn="ctr"/>
                <a:tab pos="5740400" algn="l"/>
              </a:tabLst>
            </a:pPr>
            <a:r>
              <a:rPr lang="vi-VN" sz="3000" i="1" spc="-20">
                <a:solidFill>
                  <a:srgbClr val="002060"/>
                </a:solidFill>
                <a:latin typeface="+mj-lt"/>
                <a:ea typeface="Times New Roman" panose="02020603050405020304" pitchFamily="18" charset="0"/>
                <a:cs typeface="Times New Roman" panose="02020603050405020304" pitchFamily="18" charset="0"/>
              </a:rPr>
              <a:t>Hình </a:t>
            </a:r>
            <a:r>
              <a:rPr lang="nl-NL" sz="3000" i="1" spc="-20">
                <a:solidFill>
                  <a:srgbClr val="002060"/>
                </a:solidFill>
                <a:latin typeface="+mj-lt"/>
                <a:ea typeface="Times New Roman" panose="02020603050405020304" pitchFamily="18" charset="0"/>
                <a:cs typeface="Times New Roman" panose="02020603050405020304" pitchFamily="18" charset="0"/>
              </a:rPr>
              <a:t>2</a:t>
            </a:r>
            <a:r>
              <a:rPr lang="nl-NL" sz="3000" spc="-20">
                <a:solidFill>
                  <a:srgbClr val="002060"/>
                </a:solidFill>
                <a:latin typeface="+mj-lt"/>
                <a:ea typeface="Times New Roman" panose="02020603050405020304" pitchFamily="18" charset="0"/>
                <a:cs typeface="Times New Roman" panose="02020603050405020304" pitchFamily="18" charset="0"/>
              </a:rPr>
              <a:t>: </a:t>
            </a:r>
            <a:r>
              <a:rPr lang="vi-VN" sz="3000" spc="-20">
                <a:solidFill>
                  <a:srgbClr val="002060"/>
                </a:solidFill>
                <a:latin typeface="+mj-lt"/>
                <a:ea typeface="Times New Roman" panose="02020603050405020304" pitchFamily="18" charset="0"/>
                <a:cs typeface="Times New Roman" panose="02020603050405020304" pitchFamily="18" charset="0"/>
              </a:rPr>
              <a:t>Biển báo sắp tới đoạn đường có nhiều trẻ em đi ngang hoặc tụ tập.</a:t>
            </a:r>
            <a:endParaRPr lang="en-US" sz="3000">
              <a:solidFill>
                <a:srgbClr val="002060"/>
              </a:solidFill>
              <a:latin typeface="+mj-lt"/>
              <a:ea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4DDE8BC8-BB93-4A60-B394-6C89E5A87C00}"/>
              </a:ext>
            </a:extLst>
          </p:cNvPr>
          <p:cNvSpPr/>
          <p:nvPr/>
        </p:nvSpPr>
        <p:spPr>
          <a:xfrm>
            <a:off x="520372" y="5757012"/>
            <a:ext cx="7842623" cy="355610"/>
          </a:xfrm>
          <a:prstGeom prst="rect">
            <a:avLst/>
          </a:prstGeom>
        </p:spPr>
        <p:txBody>
          <a:bodyPr wrap="square">
            <a:spAutoFit/>
          </a:bodyPr>
          <a:lstStyle/>
          <a:p>
            <a:pPr algn="just">
              <a:lnSpc>
                <a:spcPts val="1800"/>
              </a:lnSpc>
              <a:spcAft>
                <a:spcPts val="1000"/>
              </a:spcAft>
              <a:tabLst>
                <a:tab pos="3160395" algn="ctr"/>
                <a:tab pos="5740400" algn="l"/>
              </a:tabLst>
            </a:pPr>
            <a:r>
              <a:rPr lang="vi-VN" sz="30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Hình 3</a:t>
            </a:r>
            <a:r>
              <a:rPr lang="vi-VN" sz="30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Biển báo cấm hút thuốc.</a:t>
            </a:r>
            <a:endParaRPr lang="en-US" sz="30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1349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nodeType="clickEffect">
                                  <p:stCondLst>
                                    <p:cond delay="0"/>
                                  </p:stCondLst>
                                  <p:childTnLst>
                                    <p:animEffect transition="out" filter="wipe(down)">
                                      <p:cBhvr>
                                        <p:cTn id="28" dur="500"/>
                                        <p:tgtEl>
                                          <p:spTgt spid="39"/>
                                        </p:tgtEl>
                                      </p:cBhvr>
                                    </p:animEffect>
                                    <p:set>
                                      <p:cBhvr>
                                        <p:cTn id="29" dur="1" fill="hold">
                                          <p:stCondLst>
                                            <p:cond delay="499"/>
                                          </p:stCondLst>
                                        </p:cTn>
                                        <p:tgtEl>
                                          <p:spTgt spid="39"/>
                                        </p:tgtEl>
                                        <p:attrNameLst>
                                          <p:attrName>style.visibility</p:attrName>
                                        </p:attrNameLst>
                                      </p:cBhvr>
                                      <p:to>
                                        <p:strVal val="hidden"/>
                                      </p:to>
                                    </p:set>
                                  </p:childTnLst>
                                </p:cTn>
                              </p:par>
                              <p:par>
                                <p:cTn id="30" presetID="22" presetClass="exit" presetSubtype="4" fill="hold" grpId="1" nodeType="withEffect">
                                  <p:stCondLst>
                                    <p:cond delay="0"/>
                                  </p:stCondLst>
                                  <p:childTnLst>
                                    <p:animEffect transition="out" filter="wipe(down)">
                                      <p:cBhvr>
                                        <p:cTn id="31" dur="500"/>
                                        <p:tgtEl>
                                          <p:spTgt spid="38"/>
                                        </p:tgtEl>
                                      </p:cBhvr>
                                    </p:animEffect>
                                    <p:set>
                                      <p:cBhvr>
                                        <p:cTn id="32" dur="1" fill="hold">
                                          <p:stCondLst>
                                            <p:cond delay="499"/>
                                          </p:stCondLst>
                                        </p:cTn>
                                        <p:tgtEl>
                                          <p:spTgt spid="3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circle(in)">
                                      <p:cBhvr>
                                        <p:cTn id="37" dur="20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circle(in)">
                                      <p:cBhvr>
                                        <p:cTn id="42"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P spid="38" grpId="0"/>
      <p:bldP spid="38" grpId="1"/>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5FDD70-57D3-47F8-AC52-964DCE21C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481"/>
            <a:ext cx="12192000" cy="6877848"/>
          </a:xfrm>
          <a:prstGeom prst="rect">
            <a:avLst/>
          </a:prstGeom>
        </p:spPr>
      </p:pic>
      <p:sp>
        <p:nvSpPr>
          <p:cNvPr id="4" name="Rectangle 3">
            <a:extLst>
              <a:ext uri="{FF2B5EF4-FFF2-40B4-BE49-F238E27FC236}">
                <a16:creationId xmlns:a16="http://schemas.microsoft.com/office/drawing/2014/main" id="{8CC08702-9F9C-4016-807D-899919AF7CDD}"/>
              </a:ext>
            </a:extLst>
          </p:cNvPr>
          <p:cNvSpPr/>
          <p:nvPr/>
        </p:nvSpPr>
        <p:spPr>
          <a:xfrm>
            <a:off x="1" y="34716"/>
            <a:ext cx="12191999" cy="684803"/>
          </a:xfrm>
          <a:prstGeom prst="rect">
            <a:avLst/>
          </a:prstGeom>
          <a:solidFill>
            <a:srgbClr val="66FFCC"/>
          </a:solidFill>
        </p:spPr>
        <p:txBody>
          <a:bodyPr wrap="square">
            <a:spAutoFit/>
          </a:bodyPr>
          <a:lstStyle/>
          <a:p>
            <a:pPr algn="ctr" defTabSz="342900">
              <a:lnSpc>
                <a:spcPct val="150000"/>
              </a:lnSpc>
            </a:pPr>
            <a:r>
              <a:rPr lang="en-US" sz="2800" b="1" err="1">
                <a:solidFill>
                  <a:srgbClr val="F03C69"/>
                </a:solidFill>
                <a:latin typeface="Times New Roman" panose="02020603050405020304" pitchFamily="18" charset="0"/>
                <a:cs typeface="Times New Roman" panose="02020603050405020304" pitchFamily="18" charset="0"/>
              </a:rPr>
              <a:t>Bài</a:t>
            </a:r>
            <a:r>
              <a:rPr lang="en-US" sz="2800" b="1">
                <a:solidFill>
                  <a:srgbClr val="F03C69"/>
                </a:solidFill>
                <a:latin typeface="Times New Roman" panose="02020603050405020304" pitchFamily="18" charset="0"/>
                <a:cs typeface="Times New Roman" panose="02020603050405020304" pitchFamily="18" charset="0"/>
              </a:rPr>
              <a:t> 2. CÁC DẠNG THÔNG TIN THƯỜNG GẶP</a:t>
            </a:r>
            <a:endParaRPr lang="vi-VN" sz="2800" b="1">
              <a:solidFill>
                <a:srgbClr val="F03C69"/>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BC7A327-B86B-4EC8-ADC4-0DCC483A5613}"/>
              </a:ext>
            </a:extLst>
          </p:cNvPr>
          <p:cNvSpPr/>
          <p:nvPr/>
        </p:nvSpPr>
        <p:spPr>
          <a:xfrm>
            <a:off x="880296" y="1168288"/>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40691400-5BF3-4B22-92CD-7DD5F1BC2E40}"/>
              </a:ext>
            </a:extLst>
          </p:cNvPr>
          <p:cNvSpPr/>
          <p:nvPr/>
        </p:nvSpPr>
        <p:spPr>
          <a:xfrm>
            <a:off x="3150035" y="1014726"/>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C7DE449-50C4-47D5-B2B2-0C0CD4027FCB}"/>
              </a:ext>
            </a:extLst>
          </p:cNvPr>
          <p:cNvSpPr/>
          <p:nvPr/>
        </p:nvSpPr>
        <p:spPr>
          <a:xfrm>
            <a:off x="2548095" y="1040652"/>
            <a:ext cx="363894" cy="72266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84722C39-6EDE-48C8-BB9B-BE75216423A8}"/>
              </a:ext>
            </a:extLst>
          </p:cNvPr>
          <p:cNvSpPr/>
          <p:nvPr/>
        </p:nvSpPr>
        <p:spPr>
          <a:xfrm>
            <a:off x="2479724" y="1045531"/>
            <a:ext cx="363894" cy="671851"/>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FD0C372-8231-4FBB-A6F8-115D2ED8BFA0}"/>
              </a:ext>
            </a:extLst>
          </p:cNvPr>
          <p:cNvSpPr txBox="1"/>
          <p:nvPr/>
        </p:nvSpPr>
        <p:spPr>
          <a:xfrm>
            <a:off x="778564" y="3953430"/>
            <a:ext cx="10084903" cy="553998"/>
          </a:xfrm>
          <a:prstGeom prst="rect">
            <a:avLst/>
          </a:prstGeom>
          <a:noFill/>
        </p:spPr>
        <p:txBody>
          <a:bodyPr wrap="square" rtlCol="0">
            <a:spAutoFit/>
          </a:bodyPr>
          <a:lstStyle/>
          <a:p>
            <a:r>
              <a:rPr lang="en-US" sz="3000">
                <a:solidFill>
                  <a:srgbClr val="FF0000"/>
                </a:solidFill>
                <a:latin typeface="Times New Roman" panose="02020603050405020304" pitchFamily="18" charset="0"/>
                <a:cs typeface="Times New Roman" panose="02020603050405020304" pitchFamily="18" charset="0"/>
              </a:rPr>
              <a:t>Vậy em hãy cho biết 3 hình ảnh trên là dạng thông tin gì?</a:t>
            </a:r>
          </a:p>
        </p:txBody>
      </p:sp>
      <p:pic>
        <p:nvPicPr>
          <p:cNvPr id="10" name="Picture 9">
            <a:extLst>
              <a:ext uri="{FF2B5EF4-FFF2-40B4-BE49-F238E27FC236}">
                <a16:creationId xmlns:a16="http://schemas.microsoft.com/office/drawing/2014/main" id="{5CFBAE53-BE0F-4F24-8CC1-BD4C32B072D3}"/>
              </a:ext>
            </a:extLst>
          </p:cNvPr>
          <p:cNvPicPr>
            <a:picLocks noChangeAspect="1"/>
          </p:cNvPicPr>
          <p:nvPr/>
        </p:nvPicPr>
        <p:blipFill>
          <a:blip r:embed="rId4"/>
          <a:stretch>
            <a:fillRect/>
          </a:stretch>
        </p:blipFill>
        <p:spPr>
          <a:xfrm>
            <a:off x="209801" y="3924981"/>
            <a:ext cx="670495" cy="610896"/>
          </a:xfrm>
          <a:prstGeom prst="rect">
            <a:avLst/>
          </a:prstGeom>
        </p:spPr>
      </p:pic>
      <p:sp>
        <p:nvSpPr>
          <p:cNvPr id="12" name="TextBox 11">
            <a:extLst>
              <a:ext uri="{FF2B5EF4-FFF2-40B4-BE49-F238E27FC236}">
                <a16:creationId xmlns:a16="http://schemas.microsoft.com/office/drawing/2014/main" id="{06382F0E-05E3-4172-BE46-FE0165F34BFF}"/>
              </a:ext>
            </a:extLst>
          </p:cNvPr>
          <p:cNvSpPr txBox="1"/>
          <p:nvPr/>
        </p:nvSpPr>
        <p:spPr>
          <a:xfrm>
            <a:off x="670495" y="4650287"/>
            <a:ext cx="10634869" cy="630942"/>
          </a:xfrm>
          <a:prstGeom prst="rect">
            <a:avLst/>
          </a:prstGeom>
          <a:noFill/>
        </p:spPr>
        <p:txBody>
          <a:bodyPr wrap="square" rtlCol="0">
            <a:spAutoFit/>
          </a:bodyPr>
          <a:lstStyle/>
          <a:p>
            <a:r>
              <a:rPr lang="en-US" sz="3500" err="1">
                <a:solidFill>
                  <a:srgbClr val="002060"/>
                </a:solidFill>
                <a:latin typeface="Times New Roman" panose="02020603050405020304" pitchFamily="18" charset="0"/>
                <a:cs typeface="Times New Roman" panose="02020603050405020304" pitchFamily="18" charset="0"/>
              </a:rPr>
              <a:t>Thông</a:t>
            </a:r>
            <a:r>
              <a:rPr lang="en-US" sz="3500">
                <a:solidFill>
                  <a:srgbClr val="002060"/>
                </a:solidFill>
                <a:latin typeface="Times New Roman" panose="02020603050405020304" pitchFamily="18" charset="0"/>
                <a:cs typeface="Times New Roman" panose="02020603050405020304" pitchFamily="18" charset="0"/>
              </a:rPr>
              <a:t> tin dạng </a:t>
            </a:r>
            <a:r>
              <a:rPr lang="en-US" sz="3500" err="1">
                <a:solidFill>
                  <a:srgbClr val="002060"/>
                </a:solidFill>
                <a:latin typeface="Times New Roman" panose="02020603050405020304" pitchFamily="18" charset="0"/>
                <a:cs typeface="Times New Roman" panose="02020603050405020304" pitchFamily="18" charset="0"/>
              </a:rPr>
              <a:t>hình</a:t>
            </a:r>
            <a:r>
              <a:rPr lang="en-US" sz="3500">
                <a:solidFill>
                  <a:srgbClr val="002060"/>
                </a:solidFill>
                <a:latin typeface="Times New Roman" panose="02020603050405020304" pitchFamily="18" charset="0"/>
                <a:cs typeface="Times New Roman" panose="02020603050405020304" pitchFamily="18" charset="0"/>
              </a:rPr>
              <a:t> </a:t>
            </a:r>
            <a:r>
              <a:rPr lang="en-US" sz="3500" err="1">
                <a:solidFill>
                  <a:srgbClr val="002060"/>
                </a:solidFill>
                <a:latin typeface="Times New Roman" panose="02020603050405020304" pitchFamily="18" charset="0"/>
                <a:cs typeface="Times New Roman" panose="02020603050405020304" pitchFamily="18" charset="0"/>
              </a:rPr>
              <a:t>ảnh</a:t>
            </a:r>
            <a:endParaRPr lang="en-US" sz="3500">
              <a:solidFill>
                <a:srgbClr val="002060"/>
              </a:solidFill>
              <a:latin typeface="Times New Roman" panose="02020603050405020304" pitchFamily="18" charset="0"/>
              <a:cs typeface="Times New Roman" panose="02020603050405020304" pitchFamily="18" charset="0"/>
            </a:endParaRPr>
          </a:p>
        </p:txBody>
      </p:sp>
      <p:graphicFrame>
        <p:nvGraphicFramePr>
          <p:cNvPr id="14" name="Object 13">
            <a:extLst>
              <a:ext uri="{FF2B5EF4-FFF2-40B4-BE49-F238E27FC236}">
                <a16:creationId xmlns:a16="http://schemas.microsoft.com/office/drawing/2014/main" id="{ED365988-9F6B-4D94-A090-A8F45E27777C}"/>
              </a:ext>
            </a:extLst>
          </p:cNvPr>
          <p:cNvGraphicFramePr>
            <a:graphicFrameLocks noChangeAspect="1"/>
          </p:cNvGraphicFramePr>
          <p:nvPr>
            <p:extLst>
              <p:ext uri="{D42A27DB-BD31-4B8C-83A1-F6EECF244321}">
                <p14:modId xmlns:p14="http://schemas.microsoft.com/office/powerpoint/2010/main" val="2002150346"/>
              </p:ext>
            </p:extLst>
          </p:nvPr>
        </p:nvGraphicFramePr>
        <p:xfrm>
          <a:off x="2282616" y="1506320"/>
          <a:ext cx="6125988" cy="2094355"/>
        </p:xfrm>
        <a:graphic>
          <a:graphicData uri="http://schemas.openxmlformats.org/presentationml/2006/ole">
            <mc:AlternateContent xmlns:mc="http://schemas.openxmlformats.org/markup-compatibility/2006">
              <mc:Choice xmlns:v="urn:schemas-microsoft-com:vml" Requires="v">
                <p:oleObj spid="_x0000_s2069" name="Bitmap Image" r:id="rId5" imgW="3343742" imgH="1142857" progId="Paint.Picture">
                  <p:embed/>
                </p:oleObj>
              </mc:Choice>
              <mc:Fallback>
                <p:oleObj name="Bitmap Image" r:id="rId5" imgW="3343742" imgH="1142857" progId="Paint.Picture">
                  <p:embed/>
                  <p:pic>
                    <p:nvPicPr>
                      <p:cNvPr id="36" name="Object 35">
                        <a:extLst>
                          <a:ext uri="{FF2B5EF4-FFF2-40B4-BE49-F238E27FC236}">
                            <a16:creationId xmlns:a16="http://schemas.microsoft.com/office/drawing/2014/main" id="{66B055CE-AF6C-4EB2-A1FE-941B78E3D7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2616" y="1506320"/>
                        <a:ext cx="6125988" cy="2094355"/>
                      </a:xfrm>
                      <a:prstGeom prst="rect">
                        <a:avLst/>
                      </a:prstGeom>
                      <a:noFill/>
                    </p:spPr>
                  </p:pic>
                </p:oleObj>
              </mc:Fallback>
            </mc:AlternateContent>
          </a:graphicData>
        </a:graphic>
      </p:graphicFrame>
      <p:sp>
        <p:nvSpPr>
          <p:cNvPr id="13" name="Rectangle 12">
            <a:extLst>
              <a:ext uri="{FF2B5EF4-FFF2-40B4-BE49-F238E27FC236}">
                <a16:creationId xmlns:a16="http://schemas.microsoft.com/office/drawing/2014/main" id="{DF671D82-1B2D-4938-852B-859D02AB7F5E}"/>
              </a:ext>
            </a:extLst>
          </p:cNvPr>
          <p:cNvSpPr/>
          <p:nvPr/>
        </p:nvSpPr>
        <p:spPr>
          <a:xfrm>
            <a:off x="783435" y="520137"/>
            <a:ext cx="7173355" cy="803490"/>
          </a:xfrm>
          <a:prstGeom prst="rect">
            <a:avLst/>
          </a:prstGeom>
        </p:spPr>
        <p:txBody>
          <a:bodyPr wrap="square">
            <a:spAutoFit/>
          </a:bodyPr>
          <a:lstStyle/>
          <a:p>
            <a:pPr defTabSz="342900">
              <a:lnSpc>
                <a:spcPct val="150000"/>
              </a:lnSpc>
            </a:pPr>
            <a:r>
              <a:rPr lang="en-US" sz="3500" b="1">
                <a:solidFill>
                  <a:srgbClr val="FF0000"/>
                </a:solidFill>
                <a:latin typeface="Times New Roman" panose="02020603050405020304" pitchFamily="18" charset="0"/>
                <a:cs typeface="Times New Roman" panose="02020603050405020304" pitchFamily="18" charset="0"/>
              </a:rPr>
              <a:t>2. </a:t>
            </a:r>
            <a:r>
              <a:rPr lang="en-US" sz="3500" b="1" err="1">
                <a:solidFill>
                  <a:srgbClr val="FF0000"/>
                </a:solidFill>
                <a:latin typeface="Times New Roman" panose="02020603050405020304" pitchFamily="18" charset="0"/>
                <a:cs typeface="Times New Roman" panose="02020603050405020304" pitchFamily="18" charset="0"/>
              </a:rPr>
              <a:t>Thông</a:t>
            </a:r>
            <a:r>
              <a:rPr lang="en-US" sz="3500" b="1">
                <a:solidFill>
                  <a:srgbClr val="FF0000"/>
                </a:solidFill>
                <a:latin typeface="Times New Roman" panose="02020603050405020304" pitchFamily="18" charset="0"/>
                <a:cs typeface="Times New Roman" panose="02020603050405020304" pitchFamily="18" charset="0"/>
              </a:rPr>
              <a:t> tin </a:t>
            </a:r>
            <a:r>
              <a:rPr lang="en-US" sz="3500" b="1" err="1">
                <a:solidFill>
                  <a:srgbClr val="FF0000"/>
                </a:solidFill>
                <a:latin typeface="Times New Roman" panose="02020603050405020304" pitchFamily="18" charset="0"/>
                <a:cs typeface="Times New Roman" panose="02020603050405020304" pitchFamily="18" charset="0"/>
              </a:rPr>
              <a:t>dạng</a:t>
            </a:r>
            <a:r>
              <a:rPr lang="en-US" sz="3500" b="1">
                <a:solidFill>
                  <a:srgbClr val="FF0000"/>
                </a:solidFill>
                <a:latin typeface="Times New Roman" panose="02020603050405020304" pitchFamily="18" charset="0"/>
                <a:cs typeface="Times New Roman" panose="02020603050405020304" pitchFamily="18" charset="0"/>
              </a:rPr>
              <a:t> </a:t>
            </a:r>
            <a:r>
              <a:rPr lang="en-US" sz="3500" b="1" err="1">
                <a:solidFill>
                  <a:srgbClr val="FF0000"/>
                </a:solidFill>
                <a:latin typeface="Times New Roman" panose="02020603050405020304" pitchFamily="18" charset="0"/>
                <a:cs typeface="Times New Roman" panose="02020603050405020304" pitchFamily="18" charset="0"/>
              </a:rPr>
              <a:t>hình</a:t>
            </a:r>
            <a:r>
              <a:rPr lang="en-US" sz="3500" b="1">
                <a:solidFill>
                  <a:srgbClr val="FF0000"/>
                </a:solidFill>
                <a:latin typeface="Times New Roman" panose="02020603050405020304" pitchFamily="18" charset="0"/>
                <a:cs typeface="Times New Roman" panose="02020603050405020304" pitchFamily="18" charset="0"/>
              </a:rPr>
              <a:t> </a:t>
            </a:r>
            <a:r>
              <a:rPr lang="en-US" sz="3500" b="1" err="1">
                <a:solidFill>
                  <a:srgbClr val="FF0000"/>
                </a:solidFill>
                <a:latin typeface="Times New Roman" panose="02020603050405020304" pitchFamily="18" charset="0"/>
                <a:cs typeface="Times New Roman" panose="02020603050405020304" pitchFamily="18" charset="0"/>
              </a:rPr>
              <a:t>ảnh</a:t>
            </a:r>
            <a:endParaRPr lang="vi-VN" sz="35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49989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5FDD70-57D3-47F8-AC52-964DCE21C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16"/>
            <a:ext cx="12192000" cy="6877848"/>
          </a:xfrm>
          <a:prstGeom prst="rect">
            <a:avLst/>
          </a:prstGeom>
        </p:spPr>
      </p:pic>
      <p:sp>
        <p:nvSpPr>
          <p:cNvPr id="4" name="Rectangle 3">
            <a:extLst>
              <a:ext uri="{FF2B5EF4-FFF2-40B4-BE49-F238E27FC236}">
                <a16:creationId xmlns:a16="http://schemas.microsoft.com/office/drawing/2014/main" id="{8CC08702-9F9C-4016-807D-899919AF7CDD}"/>
              </a:ext>
            </a:extLst>
          </p:cNvPr>
          <p:cNvSpPr/>
          <p:nvPr/>
        </p:nvSpPr>
        <p:spPr>
          <a:xfrm>
            <a:off x="1" y="34716"/>
            <a:ext cx="12191999" cy="684803"/>
          </a:xfrm>
          <a:prstGeom prst="rect">
            <a:avLst/>
          </a:prstGeom>
          <a:solidFill>
            <a:srgbClr val="66FFCC"/>
          </a:solidFill>
        </p:spPr>
        <p:txBody>
          <a:bodyPr wrap="square">
            <a:spAutoFit/>
          </a:bodyPr>
          <a:lstStyle/>
          <a:p>
            <a:pPr algn="ctr" defTabSz="342900">
              <a:lnSpc>
                <a:spcPct val="150000"/>
              </a:lnSpc>
            </a:pPr>
            <a:r>
              <a:rPr lang="en-US" sz="2800" b="1" err="1">
                <a:solidFill>
                  <a:srgbClr val="F03C69"/>
                </a:solidFill>
                <a:latin typeface="Times New Roman" panose="02020603050405020304" pitchFamily="18" charset="0"/>
                <a:cs typeface="Times New Roman" panose="02020603050405020304" pitchFamily="18" charset="0"/>
              </a:rPr>
              <a:t>Bài</a:t>
            </a:r>
            <a:r>
              <a:rPr lang="en-US" sz="2800" b="1">
                <a:solidFill>
                  <a:srgbClr val="F03C69"/>
                </a:solidFill>
                <a:latin typeface="Times New Roman" panose="02020603050405020304" pitchFamily="18" charset="0"/>
                <a:cs typeface="Times New Roman" panose="02020603050405020304" pitchFamily="18" charset="0"/>
              </a:rPr>
              <a:t> 2. CÁC DẠNG THÔNG TIN THƯỜNG GẶP</a:t>
            </a:r>
            <a:endParaRPr lang="vi-VN" sz="2800" b="1">
              <a:solidFill>
                <a:srgbClr val="F03C69"/>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BC7A327-B86B-4EC8-ADC4-0DCC483A5613}"/>
              </a:ext>
            </a:extLst>
          </p:cNvPr>
          <p:cNvSpPr/>
          <p:nvPr/>
        </p:nvSpPr>
        <p:spPr>
          <a:xfrm>
            <a:off x="880296" y="1168288"/>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40691400-5BF3-4B22-92CD-7DD5F1BC2E40}"/>
              </a:ext>
            </a:extLst>
          </p:cNvPr>
          <p:cNvSpPr/>
          <p:nvPr/>
        </p:nvSpPr>
        <p:spPr>
          <a:xfrm>
            <a:off x="3150035" y="1014726"/>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C7DE449-50C4-47D5-B2B2-0C0CD4027FCB}"/>
              </a:ext>
            </a:extLst>
          </p:cNvPr>
          <p:cNvSpPr/>
          <p:nvPr/>
        </p:nvSpPr>
        <p:spPr>
          <a:xfrm>
            <a:off x="2548095" y="1040652"/>
            <a:ext cx="363894" cy="72266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84722C39-6EDE-48C8-BB9B-BE75216423A8}"/>
              </a:ext>
            </a:extLst>
          </p:cNvPr>
          <p:cNvSpPr/>
          <p:nvPr/>
        </p:nvSpPr>
        <p:spPr>
          <a:xfrm>
            <a:off x="2479724" y="1045531"/>
            <a:ext cx="363894" cy="671851"/>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2CB45FF-38D4-469B-A358-E3DA4BC41843}"/>
              </a:ext>
            </a:extLst>
          </p:cNvPr>
          <p:cNvSpPr/>
          <p:nvPr/>
        </p:nvSpPr>
        <p:spPr>
          <a:xfrm>
            <a:off x="783435" y="520137"/>
            <a:ext cx="7173355" cy="803490"/>
          </a:xfrm>
          <a:prstGeom prst="rect">
            <a:avLst/>
          </a:prstGeom>
        </p:spPr>
        <p:txBody>
          <a:bodyPr wrap="square">
            <a:spAutoFit/>
          </a:bodyPr>
          <a:lstStyle/>
          <a:p>
            <a:pPr defTabSz="342900">
              <a:lnSpc>
                <a:spcPct val="150000"/>
              </a:lnSpc>
            </a:pPr>
            <a:r>
              <a:rPr lang="en-US" sz="3500" b="1">
                <a:solidFill>
                  <a:srgbClr val="FF0000"/>
                </a:solidFill>
                <a:latin typeface="Times New Roman" panose="02020603050405020304" pitchFamily="18" charset="0"/>
                <a:cs typeface="Times New Roman" panose="02020603050405020304" pitchFamily="18" charset="0"/>
              </a:rPr>
              <a:t>2. </a:t>
            </a:r>
            <a:r>
              <a:rPr lang="en-US" sz="3500" b="1" err="1">
                <a:solidFill>
                  <a:srgbClr val="FF0000"/>
                </a:solidFill>
                <a:latin typeface="Times New Roman" panose="02020603050405020304" pitchFamily="18" charset="0"/>
                <a:cs typeface="Times New Roman" panose="02020603050405020304" pitchFamily="18" charset="0"/>
              </a:rPr>
              <a:t>Thông</a:t>
            </a:r>
            <a:r>
              <a:rPr lang="en-US" sz="3500" b="1">
                <a:solidFill>
                  <a:srgbClr val="FF0000"/>
                </a:solidFill>
                <a:latin typeface="Times New Roman" panose="02020603050405020304" pitchFamily="18" charset="0"/>
                <a:cs typeface="Times New Roman" panose="02020603050405020304" pitchFamily="18" charset="0"/>
              </a:rPr>
              <a:t> tin </a:t>
            </a:r>
            <a:r>
              <a:rPr lang="en-US" sz="3500" b="1" err="1">
                <a:solidFill>
                  <a:srgbClr val="FF0000"/>
                </a:solidFill>
                <a:latin typeface="Times New Roman" panose="02020603050405020304" pitchFamily="18" charset="0"/>
                <a:cs typeface="Times New Roman" panose="02020603050405020304" pitchFamily="18" charset="0"/>
              </a:rPr>
              <a:t>dạng</a:t>
            </a:r>
            <a:r>
              <a:rPr lang="en-US" sz="3500" b="1">
                <a:solidFill>
                  <a:srgbClr val="FF0000"/>
                </a:solidFill>
                <a:latin typeface="Times New Roman" panose="02020603050405020304" pitchFamily="18" charset="0"/>
                <a:cs typeface="Times New Roman" panose="02020603050405020304" pitchFamily="18" charset="0"/>
              </a:rPr>
              <a:t> </a:t>
            </a:r>
            <a:r>
              <a:rPr lang="en-US" sz="3500" b="1" err="1">
                <a:solidFill>
                  <a:srgbClr val="FF0000"/>
                </a:solidFill>
                <a:latin typeface="Times New Roman" panose="02020603050405020304" pitchFamily="18" charset="0"/>
                <a:cs typeface="Times New Roman" panose="02020603050405020304" pitchFamily="18" charset="0"/>
              </a:rPr>
              <a:t>hình</a:t>
            </a:r>
            <a:r>
              <a:rPr lang="en-US" sz="3500" b="1">
                <a:solidFill>
                  <a:srgbClr val="FF0000"/>
                </a:solidFill>
                <a:latin typeface="Times New Roman" panose="02020603050405020304" pitchFamily="18" charset="0"/>
                <a:cs typeface="Times New Roman" panose="02020603050405020304" pitchFamily="18" charset="0"/>
              </a:rPr>
              <a:t> </a:t>
            </a:r>
            <a:r>
              <a:rPr lang="en-US" sz="3500" b="1" err="1">
                <a:solidFill>
                  <a:srgbClr val="FF0000"/>
                </a:solidFill>
                <a:latin typeface="Times New Roman" panose="02020603050405020304" pitchFamily="18" charset="0"/>
                <a:cs typeface="Times New Roman" panose="02020603050405020304" pitchFamily="18" charset="0"/>
              </a:rPr>
              <a:t>ảnh</a:t>
            </a:r>
            <a:endParaRPr lang="vi-VN" sz="3500" b="1">
              <a:solidFill>
                <a:srgbClr val="FF0000"/>
              </a:solidFill>
              <a:latin typeface="Times New Roman" panose="02020603050405020304" pitchFamily="18" charset="0"/>
              <a:cs typeface="Times New Roman" panose="02020603050405020304" pitchFamily="18" charset="0"/>
            </a:endParaRPr>
          </a:p>
        </p:txBody>
      </p:sp>
      <p:sp>
        <p:nvSpPr>
          <p:cNvPr id="2" name="Cloud 1">
            <a:extLst>
              <a:ext uri="{FF2B5EF4-FFF2-40B4-BE49-F238E27FC236}">
                <a16:creationId xmlns:a16="http://schemas.microsoft.com/office/drawing/2014/main" id="{55118308-0EC7-4597-85B2-06131BF02B1C}"/>
              </a:ext>
            </a:extLst>
          </p:cNvPr>
          <p:cNvSpPr/>
          <p:nvPr/>
        </p:nvSpPr>
        <p:spPr>
          <a:xfrm>
            <a:off x="1848668" y="1666129"/>
            <a:ext cx="7600132" cy="326003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latin typeface="Times New Roman" panose="02020603050405020304" pitchFamily="18" charset="0"/>
                <a:cs typeface="Times New Roman" panose="02020603050405020304" pitchFamily="18" charset="0"/>
              </a:rPr>
              <a:t>Em hãy lấy các ví dụ thông tin dạng hình ảnh mà em biết?</a:t>
            </a:r>
          </a:p>
        </p:txBody>
      </p:sp>
    </p:spTree>
    <p:extLst>
      <p:ext uri="{BB962C8B-B14F-4D97-AF65-F5344CB8AC3E}">
        <p14:creationId xmlns:p14="http://schemas.microsoft.com/office/powerpoint/2010/main" val="385572964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5FDD70-57D3-47F8-AC52-964DCE21C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16"/>
            <a:ext cx="12192000" cy="6877848"/>
          </a:xfrm>
          <a:prstGeom prst="rect">
            <a:avLst/>
          </a:prstGeom>
        </p:spPr>
      </p:pic>
      <p:sp>
        <p:nvSpPr>
          <p:cNvPr id="4" name="Rectangle 3">
            <a:extLst>
              <a:ext uri="{FF2B5EF4-FFF2-40B4-BE49-F238E27FC236}">
                <a16:creationId xmlns:a16="http://schemas.microsoft.com/office/drawing/2014/main" id="{8CC08702-9F9C-4016-807D-899919AF7CDD}"/>
              </a:ext>
            </a:extLst>
          </p:cNvPr>
          <p:cNvSpPr/>
          <p:nvPr/>
        </p:nvSpPr>
        <p:spPr>
          <a:xfrm>
            <a:off x="1" y="34716"/>
            <a:ext cx="12191999" cy="684803"/>
          </a:xfrm>
          <a:prstGeom prst="rect">
            <a:avLst/>
          </a:prstGeom>
          <a:solidFill>
            <a:srgbClr val="66FFCC"/>
          </a:solidFill>
        </p:spPr>
        <p:txBody>
          <a:bodyPr wrap="square">
            <a:spAutoFit/>
          </a:bodyPr>
          <a:lstStyle/>
          <a:p>
            <a:pPr algn="ctr" defTabSz="342900">
              <a:lnSpc>
                <a:spcPct val="150000"/>
              </a:lnSpc>
            </a:pPr>
            <a:r>
              <a:rPr lang="en-US" sz="2800" b="1" err="1">
                <a:solidFill>
                  <a:srgbClr val="F03C69"/>
                </a:solidFill>
                <a:latin typeface="Times New Roman" panose="02020603050405020304" pitchFamily="18" charset="0"/>
                <a:cs typeface="Times New Roman" panose="02020603050405020304" pitchFamily="18" charset="0"/>
              </a:rPr>
              <a:t>Bài</a:t>
            </a:r>
            <a:r>
              <a:rPr lang="en-US" sz="2800" b="1">
                <a:solidFill>
                  <a:srgbClr val="F03C69"/>
                </a:solidFill>
                <a:latin typeface="Times New Roman" panose="02020603050405020304" pitchFamily="18" charset="0"/>
                <a:cs typeface="Times New Roman" panose="02020603050405020304" pitchFamily="18" charset="0"/>
              </a:rPr>
              <a:t> 2. CÁC DẠNG THÔNG TIN THƯỜNG GẶP</a:t>
            </a:r>
            <a:endParaRPr lang="vi-VN" sz="2800" b="1">
              <a:solidFill>
                <a:srgbClr val="F03C69"/>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BC7A327-B86B-4EC8-ADC4-0DCC483A5613}"/>
              </a:ext>
            </a:extLst>
          </p:cNvPr>
          <p:cNvSpPr/>
          <p:nvPr/>
        </p:nvSpPr>
        <p:spPr>
          <a:xfrm>
            <a:off x="893548" y="1390830"/>
            <a:ext cx="6289130" cy="547714"/>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40691400-5BF3-4B22-92CD-7DD5F1BC2E40}"/>
              </a:ext>
            </a:extLst>
          </p:cNvPr>
          <p:cNvSpPr/>
          <p:nvPr/>
        </p:nvSpPr>
        <p:spPr>
          <a:xfrm>
            <a:off x="3150035" y="1014726"/>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C7DE449-50C4-47D5-B2B2-0C0CD4027FCB}"/>
              </a:ext>
            </a:extLst>
          </p:cNvPr>
          <p:cNvSpPr/>
          <p:nvPr/>
        </p:nvSpPr>
        <p:spPr>
          <a:xfrm>
            <a:off x="2548095" y="1040652"/>
            <a:ext cx="363894" cy="72266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B13C223-4262-461B-8E17-B4DA4BFAA1C0}"/>
              </a:ext>
            </a:extLst>
          </p:cNvPr>
          <p:cNvSpPr/>
          <p:nvPr/>
        </p:nvSpPr>
        <p:spPr>
          <a:xfrm>
            <a:off x="783435" y="520137"/>
            <a:ext cx="7173355" cy="803490"/>
          </a:xfrm>
          <a:prstGeom prst="rect">
            <a:avLst/>
          </a:prstGeom>
        </p:spPr>
        <p:txBody>
          <a:bodyPr wrap="square">
            <a:spAutoFit/>
          </a:bodyPr>
          <a:lstStyle/>
          <a:p>
            <a:pPr defTabSz="342900">
              <a:lnSpc>
                <a:spcPct val="150000"/>
              </a:lnSpc>
            </a:pPr>
            <a:r>
              <a:rPr lang="en-US" sz="3500" b="1">
                <a:solidFill>
                  <a:srgbClr val="FF0000"/>
                </a:solidFill>
                <a:latin typeface="Times New Roman" panose="02020603050405020304" pitchFamily="18" charset="0"/>
                <a:cs typeface="Times New Roman" panose="02020603050405020304" pitchFamily="18" charset="0"/>
              </a:rPr>
              <a:t>3. </a:t>
            </a:r>
            <a:r>
              <a:rPr lang="en-US" sz="3500" b="1" err="1">
                <a:solidFill>
                  <a:srgbClr val="FF0000"/>
                </a:solidFill>
                <a:latin typeface="Times New Roman" panose="02020603050405020304" pitchFamily="18" charset="0"/>
                <a:cs typeface="Times New Roman" panose="02020603050405020304" pitchFamily="18" charset="0"/>
              </a:rPr>
              <a:t>Thông</a:t>
            </a:r>
            <a:r>
              <a:rPr lang="en-US" sz="3500" b="1">
                <a:solidFill>
                  <a:srgbClr val="FF0000"/>
                </a:solidFill>
                <a:latin typeface="Times New Roman" panose="02020603050405020304" pitchFamily="18" charset="0"/>
                <a:cs typeface="Times New Roman" panose="02020603050405020304" pitchFamily="18" charset="0"/>
              </a:rPr>
              <a:t> tin </a:t>
            </a:r>
            <a:r>
              <a:rPr lang="en-US" sz="3500" b="1" err="1">
                <a:solidFill>
                  <a:srgbClr val="FF0000"/>
                </a:solidFill>
                <a:latin typeface="Times New Roman" panose="02020603050405020304" pitchFamily="18" charset="0"/>
                <a:cs typeface="Times New Roman" panose="02020603050405020304" pitchFamily="18" charset="0"/>
              </a:rPr>
              <a:t>dạng</a:t>
            </a:r>
            <a:r>
              <a:rPr lang="en-US" sz="3500" b="1">
                <a:solidFill>
                  <a:srgbClr val="FF0000"/>
                </a:solidFill>
                <a:latin typeface="Times New Roman" panose="02020603050405020304" pitchFamily="18" charset="0"/>
                <a:cs typeface="Times New Roman" panose="02020603050405020304" pitchFamily="18" charset="0"/>
              </a:rPr>
              <a:t> âm thanh</a:t>
            </a:r>
            <a:endParaRPr lang="vi-VN" sz="3500" b="1">
              <a:solidFill>
                <a:srgbClr val="FF0000"/>
              </a:solidFill>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6C5C2E70-CD0E-436F-A34C-D94AAB453F7E}"/>
              </a:ext>
            </a:extLst>
          </p:cNvPr>
          <p:cNvGraphicFramePr>
            <a:graphicFrameLocks noChangeAspect="1"/>
          </p:cNvGraphicFramePr>
          <p:nvPr>
            <p:extLst>
              <p:ext uri="{D42A27DB-BD31-4B8C-83A1-F6EECF244321}">
                <p14:modId xmlns:p14="http://schemas.microsoft.com/office/powerpoint/2010/main" val="2389624134"/>
              </p:ext>
            </p:extLst>
          </p:nvPr>
        </p:nvGraphicFramePr>
        <p:xfrm>
          <a:off x="1722784" y="1935692"/>
          <a:ext cx="7765774" cy="2689317"/>
        </p:xfrm>
        <a:graphic>
          <a:graphicData uri="http://schemas.openxmlformats.org/presentationml/2006/ole">
            <mc:AlternateContent xmlns:mc="http://schemas.openxmlformats.org/markup-compatibility/2006">
              <mc:Choice xmlns:v="urn:schemas-microsoft-com:vml" Requires="v">
                <p:oleObj spid="_x0000_s3092" name="Bitmap Image" r:id="rId4" imgW="6373115" imgH="2266667" progId="Paint.Picture">
                  <p:embed/>
                </p:oleObj>
              </mc:Choice>
              <mc:Fallback>
                <p:oleObj name="Bitmap Image" r:id="rId4" imgW="6373115" imgH="2266667"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2784" y="1935692"/>
                        <a:ext cx="7765774" cy="2689317"/>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F92C9E34-8ED3-49A4-8DBF-FE2CD540FBF4}"/>
              </a:ext>
            </a:extLst>
          </p:cNvPr>
          <p:cNvSpPr txBox="1"/>
          <p:nvPr/>
        </p:nvSpPr>
        <p:spPr>
          <a:xfrm>
            <a:off x="925569" y="1340647"/>
            <a:ext cx="10634869" cy="630942"/>
          </a:xfrm>
          <a:prstGeom prst="rect">
            <a:avLst/>
          </a:prstGeom>
          <a:noFill/>
        </p:spPr>
        <p:txBody>
          <a:bodyPr wrap="square" rtlCol="0">
            <a:spAutoFit/>
          </a:bodyPr>
          <a:lstStyle/>
          <a:p>
            <a:r>
              <a:rPr lang="en-US" sz="3500">
                <a:latin typeface="Times New Roman" panose="02020603050405020304" pitchFamily="18" charset="0"/>
                <a:cs typeface="Times New Roman" panose="02020603050405020304" pitchFamily="18" charset="0"/>
              </a:rPr>
              <a:t>Cho HS quan sát hình và đọc nội dung các bức tranh sau:</a:t>
            </a:r>
          </a:p>
        </p:txBody>
      </p:sp>
      <p:sp>
        <p:nvSpPr>
          <p:cNvPr id="13" name="TextBox 12">
            <a:extLst>
              <a:ext uri="{FF2B5EF4-FFF2-40B4-BE49-F238E27FC236}">
                <a16:creationId xmlns:a16="http://schemas.microsoft.com/office/drawing/2014/main" id="{DE75FE12-6E70-4EEF-A784-9A60D66BA1AF}"/>
              </a:ext>
            </a:extLst>
          </p:cNvPr>
          <p:cNvSpPr txBox="1"/>
          <p:nvPr/>
        </p:nvSpPr>
        <p:spPr>
          <a:xfrm>
            <a:off x="893548" y="4666056"/>
            <a:ext cx="11205687" cy="1015663"/>
          </a:xfrm>
          <a:prstGeom prst="rect">
            <a:avLst/>
          </a:prstGeom>
          <a:noFill/>
        </p:spPr>
        <p:txBody>
          <a:bodyPr wrap="square" rtlCol="0">
            <a:spAutoFit/>
          </a:bodyPr>
          <a:lstStyle/>
          <a:p>
            <a:pPr algn="just"/>
            <a:r>
              <a:rPr lang="en-US" sz="3000">
                <a:solidFill>
                  <a:srgbClr val="FF0000"/>
                </a:solidFill>
                <a:latin typeface="Times New Roman" panose="02020603050405020304" pitchFamily="18" charset="0"/>
                <a:cs typeface="Times New Roman" panose="02020603050405020304" pitchFamily="18" charset="0"/>
              </a:rPr>
              <a:t>Khi em nghe tiếng chuông đồng hồ báo thức, tiếng xe cứu thương, tiếng nói chuyện thì đó là dạng thông tin nào?</a:t>
            </a:r>
          </a:p>
        </p:txBody>
      </p:sp>
      <p:pic>
        <p:nvPicPr>
          <p:cNvPr id="14" name="Picture 13">
            <a:extLst>
              <a:ext uri="{FF2B5EF4-FFF2-40B4-BE49-F238E27FC236}">
                <a16:creationId xmlns:a16="http://schemas.microsoft.com/office/drawing/2014/main" id="{0DA1F947-B6E5-4D42-A9D5-959D4CF5CA16}"/>
              </a:ext>
            </a:extLst>
          </p:cNvPr>
          <p:cNvPicPr>
            <a:picLocks noChangeAspect="1"/>
          </p:cNvPicPr>
          <p:nvPr/>
        </p:nvPicPr>
        <p:blipFill>
          <a:blip r:embed="rId6"/>
          <a:stretch>
            <a:fillRect/>
          </a:stretch>
        </p:blipFill>
        <p:spPr>
          <a:xfrm>
            <a:off x="255074" y="4699101"/>
            <a:ext cx="670495" cy="610896"/>
          </a:xfrm>
          <a:prstGeom prst="rect">
            <a:avLst/>
          </a:prstGeom>
        </p:spPr>
      </p:pic>
      <p:sp>
        <p:nvSpPr>
          <p:cNvPr id="16" name="TextBox 15">
            <a:extLst>
              <a:ext uri="{FF2B5EF4-FFF2-40B4-BE49-F238E27FC236}">
                <a16:creationId xmlns:a16="http://schemas.microsoft.com/office/drawing/2014/main" id="{B4EBCE4C-3B7C-46CD-9106-2952EA52808E}"/>
              </a:ext>
            </a:extLst>
          </p:cNvPr>
          <p:cNvSpPr txBox="1"/>
          <p:nvPr/>
        </p:nvSpPr>
        <p:spPr>
          <a:xfrm>
            <a:off x="846150" y="5666199"/>
            <a:ext cx="10634869" cy="630942"/>
          </a:xfrm>
          <a:prstGeom prst="rect">
            <a:avLst/>
          </a:prstGeom>
          <a:noFill/>
        </p:spPr>
        <p:txBody>
          <a:bodyPr wrap="square" rtlCol="0">
            <a:spAutoFit/>
          </a:bodyPr>
          <a:lstStyle/>
          <a:p>
            <a:r>
              <a:rPr lang="en-US" sz="3500" err="1">
                <a:solidFill>
                  <a:srgbClr val="002060"/>
                </a:solidFill>
                <a:latin typeface="Times New Roman" panose="02020603050405020304" pitchFamily="18" charset="0"/>
                <a:cs typeface="Times New Roman" panose="02020603050405020304" pitchFamily="18" charset="0"/>
              </a:rPr>
              <a:t>Thông</a:t>
            </a:r>
            <a:r>
              <a:rPr lang="en-US" sz="3500">
                <a:solidFill>
                  <a:srgbClr val="002060"/>
                </a:solidFill>
                <a:latin typeface="Times New Roman" panose="02020603050405020304" pitchFamily="18" charset="0"/>
                <a:cs typeface="Times New Roman" panose="02020603050405020304" pitchFamily="18" charset="0"/>
              </a:rPr>
              <a:t> tin dạng âm thanh</a:t>
            </a:r>
          </a:p>
        </p:txBody>
      </p:sp>
    </p:spTree>
    <p:extLst>
      <p:ext uri="{BB962C8B-B14F-4D97-AF65-F5344CB8AC3E}">
        <p14:creationId xmlns:p14="http://schemas.microsoft.com/office/powerpoint/2010/main" val="30897523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672</Words>
  <Application>Microsoft Office PowerPoint</Application>
  <PresentationFormat>Widescreen</PresentationFormat>
  <Paragraphs>82</Paragraphs>
  <Slides>13</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6" baseType="lpstr">
      <vt:lpstr>Arial</vt:lpstr>
      <vt:lpstr>Calibri</vt:lpstr>
      <vt:lpstr>Calibri Light</vt:lpstr>
      <vt:lpstr>等线</vt:lpstr>
      <vt:lpstr>SVN-Adam Gorry</vt:lpstr>
      <vt:lpstr>SVN-Avo</vt:lpstr>
      <vt:lpstr>SVN-SAF</vt:lpstr>
      <vt:lpstr>Times New Roman</vt:lpstr>
      <vt:lpstr>UTM Avo</vt:lpstr>
      <vt:lpstr>UTM Bienvenue</vt:lpstr>
      <vt:lpstr>UTM HelvetIns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dc:creator>Administrator</dc:creator>
  <cp:lastModifiedBy>Admin</cp:lastModifiedBy>
  <cp:revision>52</cp:revision>
  <dcterms:created xsi:type="dcterms:W3CDTF">2022-07-08T11:44:11Z</dcterms:created>
  <dcterms:modified xsi:type="dcterms:W3CDTF">2022-07-21T13:26:22Z</dcterms:modified>
</cp:coreProperties>
</file>