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95" r:id="rId3"/>
    <p:sldId id="355" r:id="rId4"/>
    <p:sldId id="348" r:id="rId5"/>
    <p:sldId id="257" r:id="rId6"/>
    <p:sldId id="301" r:id="rId7"/>
    <p:sldId id="350" r:id="rId8"/>
    <p:sldId id="352" r:id="rId9"/>
    <p:sldId id="285" r:id="rId10"/>
    <p:sldId id="265" r:id="rId11"/>
    <p:sldId id="356" r:id="rId12"/>
    <p:sldId id="304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video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3" y="2684590"/>
            <a:ext cx="5726674" cy="3204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  <a:solidFill>
            <a:srgbClr val="C00000"/>
          </a:solidFill>
        </p:grpSpPr>
        <p:sp>
          <p:nvSpPr>
            <p:cNvPr id="9" name="Cloud 8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22" y="1810936"/>
            <a:ext cx="9799955" cy="36703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6516" y="474075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  <a:noFill/>
        </p:grpSpPr>
        <p:sp>
          <p:nvSpPr>
            <p:cNvPr id="5" name="Cloud 4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757" y="-35274"/>
              <a:ext cx="6017698" cy="19282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26: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320554"/>
              <a:ext cx="7072959" cy="250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LẬT HÌNH ĐOÁN ẢNH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5663" y="1155032"/>
            <a:ext cx="9480884" cy="4780547"/>
            <a:chOff x="5383323" y="971470"/>
            <a:chExt cx="8763363" cy="7857129"/>
          </a:xfrm>
        </p:grpSpPr>
        <p:sp>
          <p:nvSpPr>
            <p:cNvPr id="7" name="Rectangle 6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3323" y="971470"/>
              <a:ext cx="8763363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36294" y="2266914"/>
            <a:ext cx="8935453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16" y="662195"/>
            <a:ext cx="7827498" cy="5452116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0E22BBD-C42D-4498-9EBC-25BC72BE4731}"/>
              </a:ext>
            </a:extLst>
          </p:cNvPr>
          <p:cNvSpPr/>
          <p:nvPr/>
        </p:nvSpPr>
        <p:spPr>
          <a:xfrm>
            <a:off x="1974868" y="654610"/>
            <a:ext cx="1967667" cy="266950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50CB57-81BF-426C-9962-3BD433E53DA4}"/>
              </a:ext>
            </a:extLst>
          </p:cNvPr>
          <p:cNvSpPr/>
          <p:nvPr/>
        </p:nvSpPr>
        <p:spPr>
          <a:xfrm>
            <a:off x="5952969" y="659700"/>
            <a:ext cx="1934828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5B8C98B0-6262-4DD1-9B8F-C9D6EEABD93B}"/>
              </a:ext>
            </a:extLst>
          </p:cNvPr>
          <p:cNvSpPr/>
          <p:nvPr/>
        </p:nvSpPr>
        <p:spPr>
          <a:xfrm>
            <a:off x="3963656" y="659703"/>
            <a:ext cx="1972276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345A073A-325A-4243-8CD2-DDAF70A0B808}"/>
              </a:ext>
            </a:extLst>
          </p:cNvPr>
          <p:cNvSpPr/>
          <p:nvPr/>
        </p:nvSpPr>
        <p:spPr>
          <a:xfrm>
            <a:off x="7891427" y="657639"/>
            <a:ext cx="1917783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C2F4F7B8-5003-4752-BD02-C7C8E5374B0C}"/>
              </a:ext>
            </a:extLst>
          </p:cNvPr>
          <p:cNvSpPr/>
          <p:nvPr/>
        </p:nvSpPr>
        <p:spPr>
          <a:xfrm>
            <a:off x="7925387" y="3386194"/>
            <a:ext cx="1854151" cy="273969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4B6B7460-73BF-4E93-803E-82F7F78DB1A4}"/>
              </a:ext>
            </a:extLst>
          </p:cNvPr>
          <p:cNvSpPr/>
          <p:nvPr/>
        </p:nvSpPr>
        <p:spPr>
          <a:xfrm>
            <a:off x="1963616" y="3340674"/>
            <a:ext cx="1972921" cy="277363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</a:p>
        </p:txBody>
      </p:sp>
      <p:sp>
        <p:nvSpPr>
          <p:cNvPr id="16" name="Rectangle: Rounded Corners 21">
            <a:extLst>
              <a:ext uri="{FF2B5EF4-FFF2-40B4-BE49-F238E27FC236}">
                <a16:creationId xmlns:a16="http://schemas.microsoft.com/office/drawing/2014/main" id="{709AFDC4-7F54-45CA-A4BD-8F745EC762F7}"/>
              </a:ext>
            </a:extLst>
          </p:cNvPr>
          <p:cNvSpPr/>
          <p:nvPr/>
        </p:nvSpPr>
        <p:spPr>
          <a:xfrm>
            <a:off x="5950977" y="3374241"/>
            <a:ext cx="1971845" cy="274007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CFC26953-055A-4467-9FBE-E9F2F694F5EC}"/>
              </a:ext>
            </a:extLst>
          </p:cNvPr>
          <p:cNvSpPr/>
          <p:nvPr/>
        </p:nvSpPr>
        <p:spPr>
          <a:xfrm>
            <a:off x="2076751" y="2750637"/>
            <a:ext cx="1739394" cy="5412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4">
            <a:extLst>
              <a:ext uri="{FF2B5EF4-FFF2-40B4-BE49-F238E27FC236}">
                <a16:creationId xmlns:a16="http://schemas.microsoft.com/office/drawing/2014/main" id="{5E525B94-FA74-418F-B0A8-2D6B0E586188}"/>
              </a:ext>
            </a:extLst>
          </p:cNvPr>
          <p:cNvSpPr/>
          <p:nvPr/>
        </p:nvSpPr>
        <p:spPr>
          <a:xfrm>
            <a:off x="4080625" y="2722501"/>
            <a:ext cx="1777764" cy="6041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5">
            <a:extLst>
              <a:ext uri="{FF2B5EF4-FFF2-40B4-BE49-F238E27FC236}">
                <a16:creationId xmlns:a16="http://schemas.microsoft.com/office/drawing/2014/main" id="{2A979A45-9FBB-4B13-AF4C-05ADFC7944E3}"/>
              </a:ext>
            </a:extLst>
          </p:cNvPr>
          <p:cNvSpPr/>
          <p:nvPr/>
        </p:nvSpPr>
        <p:spPr>
          <a:xfrm>
            <a:off x="6081037" y="2764705"/>
            <a:ext cx="1726204" cy="5776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id="{53211C79-5D49-4A14-8E69-86ED17F34811}"/>
              </a:ext>
            </a:extLst>
          </p:cNvPr>
          <p:cNvSpPr/>
          <p:nvPr/>
        </p:nvSpPr>
        <p:spPr>
          <a:xfrm>
            <a:off x="2091175" y="5448276"/>
            <a:ext cx="1724970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41">
            <a:extLst>
              <a:ext uri="{FF2B5EF4-FFF2-40B4-BE49-F238E27FC236}">
                <a16:creationId xmlns:a16="http://schemas.microsoft.com/office/drawing/2014/main" id="{C5F673EC-13C2-4F9A-B2A3-0B36D33ED9BE}"/>
              </a:ext>
            </a:extLst>
          </p:cNvPr>
          <p:cNvSpPr/>
          <p:nvPr/>
        </p:nvSpPr>
        <p:spPr>
          <a:xfrm>
            <a:off x="6086187" y="5448276"/>
            <a:ext cx="1692918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42">
            <a:extLst>
              <a:ext uri="{FF2B5EF4-FFF2-40B4-BE49-F238E27FC236}">
                <a16:creationId xmlns:a16="http://schemas.microsoft.com/office/drawing/2014/main" id="{2D3C8D93-EEE9-463B-8B89-69296AF705D5}"/>
              </a:ext>
            </a:extLst>
          </p:cNvPr>
          <p:cNvSpPr/>
          <p:nvPr/>
        </p:nvSpPr>
        <p:spPr>
          <a:xfrm>
            <a:off x="7970534" y="2750636"/>
            <a:ext cx="1746871" cy="5974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id="{FB00B37C-DAE6-4944-884D-99631B9E856C}"/>
              </a:ext>
            </a:extLst>
          </p:cNvPr>
          <p:cNvSpPr/>
          <p:nvPr/>
        </p:nvSpPr>
        <p:spPr>
          <a:xfrm>
            <a:off x="1969241" y="3324113"/>
            <a:ext cx="1969345" cy="28017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Rectangle: Rounded Corners 7">
            <a:extLst>
              <a:ext uri="{FF2B5EF4-FFF2-40B4-BE49-F238E27FC236}">
                <a16:creationId xmlns:a16="http://schemas.microsoft.com/office/drawing/2014/main" id="{399435AE-76DA-4400-B83D-0E9454D4EA08}"/>
              </a:ext>
            </a:extLst>
          </p:cNvPr>
          <p:cNvSpPr/>
          <p:nvPr/>
        </p:nvSpPr>
        <p:spPr>
          <a:xfrm>
            <a:off x="1974868" y="664029"/>
            <a:ext cx="1969345" cy="266049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AE75A95B-DB65-44ED-8FA8-A566CBFA4DA2}"/>
              </a:ext>
            </a:extLst>
          </p:cNvPr>
          <p:cNvSpPr/>
          <p:nvPr/>
        </p:nvSpPr>
        <p:spPr>
          <a:xfrm>
            <a:off x="5933182" y="664757"/>
            <a:ext cx="1969345" cy="270975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5EFEB999-B64F-4EF0-983E-4AE82E277FBD}"/>
              </a:ext>
            </a:extLst>
          </p:cNvPr>
          <p:cNvSpPr/>
          <p:nvPr/>
        </p:nvSpPr>
        <p:spPr>
          <a:xfrm>
            <a:off x="3953667" y="659221"/>
            <a:ext cx="1969345" cy="27150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: Rounded Corners 43">
            <a:extLst>
              <a:ext uri="{FF2B5EF4-FFF2-40B4-BE49-F238E27FC236}">
                <a16:creationId xmlns:a16="http://schemas.microsoft.com/office/drawing/2014/main" id="{C164FC6D-DDB0-4135-874C-6006C2DF5624}"/>
              </a:ext>
            </a:extLst>
          </p:cNvPr>
          <p:cNvSpPr/>
          <p:nvPr/>
        </p:nvSpPr>
        <p:spPr>
          <a:xfrm>
            <a:off x="8001033" y="5436555"/>
            <a:ext cx="1716371" cy="6243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6">
            <a:extLst>
              <a:ext uri="{FF2B5EF4-FFF2-40B4-BE49-F238E27FC236}">
                <a16:creationId xmlns:a16="http://schemas.microsoft.com/office/drawing/2014/main" id="{D089675A-FB27-43FE-99FA-94D60918ACDA}"/>
              </a:ext>
            </a:extLst>
          </p:cNvPr>
          <p:cNvSpPr/>
          <p:nvPr/>
        </p:nvSpPr>
        <p:spPr>
          <a:xfrm>
            <a:off x="7921249" y="3374858"/>
            <a:ext cx="1858289" cy="27632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id="{5DD26853-A822-4604-8BC9-628FF1622F6C}"/>
              </a:ext>
            </a:extLst>
          </p:cNvPr>
          <p:cNvSpPr/>
          <p:nvPr/>
        </p:nvSpPr>
        <p:spPr>
          <a:xfrm>
            <a:off x="5949404" y="3378797"/>
            <a:ext cx="1969345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48909" y="3388308"/>
            <a:ext cx="1998062" cy="2723097"/>
            <a:chOff x="3949445" y="3379637"/>
            <a:chExt cx="1998062" cy="2723097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2FEA0C6E-4729-4AC3-9FB2-03365433EFA1}"/>
                </a:ext>
              </a:extLst>
            </p:cNvPr>
            <p:cNvSpPr/>
            <p:nvPr/>
          </p:nvSpPr>
          <p:spPr>
            <a:xfrm>
              <a:off x="3949445" y="3379637"/>
              <a:ext cx="1998062" cy="272309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9419" y="4436473"/>
              <a:ext cx="333375" cy="285750"/>
            </a:xfrm>
            <a:prstGeom prst="rect">
              <a:avLst/>
            </a:prstGeom>
          </p:spPr>
        </p:pic>
      </p:grpSp>
      <p:sp>
        <p:nvSpPr>
          <p:cNvPr id="26" name="Rectangle: Rounded Corners 38">
            <a:extLst>
              <a:ext uri="{FF2B5EF4-FFF2-40B4-BE49-F238E27FC236}">
                <a16:creationId xmlns:a16="http://schemas.microsoft.com/office/drawing/2014/main" id="{ED71A069-6098-4DDC-84F5-57FEA077BAB8}"/>
              </a:ext>
            </a:extLst>
          </p:cNvPr>
          <p:cNvSpPr/>
          <p:nvPr/>
        </p:nvSpPr>
        <p:spPr>
          <a:xfrm>
            <a:off x="4116261" y="5462344"/>
            <a:ext cx="1686188" cy="6102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A30FA849-9A7A-4775-A32C-E4D6042BF039}"/>
              </a:ext>
            </a:extLst>
          </p:cNvPr>
          <p:cNvSpPr/>
          <p:nvPr/>
        </p:nvSpPr>
        <p:spPr>
          <a:xfrm>
            <a:off x="7910120" y="648814"/>
            <a:ext cx="1887308" cy="273364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D31AD0EB-EB06-4C72-88CB-91B0DFC38A31}"/>
              </a:ext>
            </a:extLst>
          </p:cNvPr>
          <p:cNvSpPr/>
          <p:nvPr/>
        </p:nvSpPr>
        <p:spPr>
          <a:xfrm>
            <a:off x="3954302" y="3378797"/>
            <a:ext cx="1988851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9094" y="3240158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2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78832" y="1208443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úp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hs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26" grpId="0" animBg="1"/>
      <p:bldP spid="39" grpId="0" animBg="1"/>
      <p:bldP spid="39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TỰ NHIÊN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8382" y="1811132"/>
            <a:ext cx="5082481" cy="3996113"/>
            <a:chOff x="4963381" y="1905936"/>
            <a:chExt cx="6765172" cy="3653820"/>
          </a:xfrm>
        </p:grpSpPr>
        <p:sp>
          <p:nvSpPr>
            <p:cNvPr id="20" name="Rounded Rectangle 19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01" y="1907386"/>
            <a:ext cx="5687957" cy="3627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64230"/>
            <a:ext cx="7438434" cy="557823"/>
            <a:chOff x="689904" y="1379897"/>
            <a:chExt cx="7438434" cy="557823"/>
          </a:xfrm>
        </p:grpSpPr>
        <p:sp>
          <p:nvSpPr>
            <p:cNvPr id="16" name="TextBox 15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72353" y="2421844"/>
            <a:ext cx="5872137" cy="3642780"/>
            <a:chOff x="4676696" y="1863997"/>
            <a:chExt cx="7793339" cy="4257146"/>
          </a:xfrm>
        </p:grpSpPr>
        <p:sp>
          <p:nvSpPr>
            <p:cNvPr id="19" name="Rounded Rectangle 18"/>
            <p:cNvSpPr/>
            <p:nvPr/>
          </p:nvSpPr>
          <p:spPr>
            <a:xfrm>
              <a:off x="4676696" y="1863997"/>
              <a:ext cx="7793339" cy="425714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5654" y="2277773"/>
              <a:ext cx="6876750" cy="3564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QUANH TA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ổ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</a:p>
            <a:p>
              <a:pPr marL="457200" indent="-457200" algn="just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29" y="2435519"/>
            <a:ext cx="4740145" cy="32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667658" y="2261739"/>
            <a:ext cx="6554719" cy="3616547"/>
            <a:chOff x="2097348" y="1737866"/>
            <a:chExt cx="7976190" cy="4552382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4304916"/>
              <a:chOff x="4963381" y="1863998"/>
              <a:chExt cx="7067024" cy="430491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430491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3029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3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0441" y="1351167"/>
            <a:ext cx="7438434" cy="557823"/>
            <a:chOff x="689904" y="1379897"/>
            <a:chExt cx="7438434" cy="557823"/>
          </a:xfrm>
        </p:grpSpPr>
        <p:sp>
          <p:nvSpPr>
            <p:cNvPr id="21" name="TextBox 20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8617" y="2050869"/>
            <a:ext cx="8046720" cy="3182724"/>
            <a:chOff x="4852075" y="1621740"/>
            <a:chExt cx="7129514" cy="3869403"/>
          </a:xfrm>
        </p:grpSpPr>
        <p:sp>
          <p:nvSpPr>
            <p:cNvPr id="21" name="Rounded Rectangle 20"/>
            <p:cNvSpPr/>
            <p:nvPr/>
          </p:nvSpPr>
          <p:spPr>
            <a:xfrm>
              <a:off x="4852075" y="1621740"/>
              <a:ext cx="7129514" cy="38694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3702" y="2330757"/>
              <a:ext cx="6671303" cy="2634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indent="349250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300"/>
                </a:spcAft>
              </a:pPr>
              <a:r>
                <a:rPr lang="vi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499</Words>
  <Application>Microsoft Office PowerPoint</Application>
  <PresentationFormat>Widescreen</PresentationFormat>
  <Paragraphs>62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511</cp:revision>
  <dcterms:created xsi:type="dcterms:W3CDTF">2022-01-27T15:18:21Z</dcterms:created>
  <dcterms:modified xsi:type="dcterms:W3CDTF">2023-04-10T08:17:38Z</dcterms:modified>
</cp:coreProperties>
</file>