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notesMasterIdLst>
    <p:notesMasterId r:id="rId14"/>
  </p:notesMasterIdLst>
  <p:sldIdLst>
    <p:sldId id="529" r:id="rId3"/>
    <p:sldId id="530" r:id="rId4"/>
    <p:sldId id="531" r:id="rId5"/>
    <p:sldId id="532" r:id="rId6"/>
    <p:sldId id="528" r:id="rId7"/>
    <p:sldId id="533" r:id="rId8"/>
    <p:sldId id="285" r:id="rId9"/>
    <p:sldId id="286" r:id="rId10"/>
    <p:sldId id="287" r:id="rId11"/>
    <p:sldId id="534" r:id="rId12"/>
    <p:sldId id="51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E11D-620A-474E-AA32-B9D89033FD5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8731-692E-4718-A1A0-A36EEDF0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1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5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97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43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31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53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1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6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45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18004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90659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532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3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783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55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80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228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4021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304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98133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4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500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8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4882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40" r:id="rId21"/>
    <p:sldLayoutId id="2147483741" r:id="rId22"/>
    <p:sldLayoutId id="214748374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607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1412778"/>
            <a:ext cx="4319327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7068" y="2153802"/>
            <a:ext cx="1565189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4510314" y="2286000"/>
            <a:ext cx="6935275" cy="177484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mừng</a:t>
            </a:r>
            <a:r>
              <a:rPr lang="en-US" sz="55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</a:t>
            </a:r>
            <a:endParaRPr lang="en-US" sz="5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8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Làm quen với việc thu thập, phân loại, kiểm đếm các đối tượng thống kê (trong một số tình huống đơn giản).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Biết cách thu thập, phân loại, kiểm đếm các đối tượng thống kê.</a:t>
            </a:r>
            <a:endParaRPr lang="en-US" sz="2800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13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LÀM QUEN VỚI YẾU TỐ THỐNG KÊ, XÁC SUẤT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64: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THU THẬP, PHÂN LOẠI, KIỂM ĐẾM SỐ LIỆU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744060" y="3965416"/>
            <a:ext cx="2434550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100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Làm quen với việc thu thập, phân loại, kiểm đếm các đối tượng thống kê (trong một số tình huống đơn giản).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Biết cách thu thập, phân loại, kiểm đếm các đối tượng thống kê.</a:t>
            </a:r>
            <a:endParaRPr lang="en-US" sz="2800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270721" cy="3054195"/>
            <a:chOff x="3461080" y="-39334"/>
            <a:chExt cx="3203040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203040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KHÁM PHÁ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phòng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học nghệ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thuật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20358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85634" y="5496466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45429" y="5462807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44344" y="5496466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82017" y="5472332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90548-A407-4659-86D0-1E6B4E4139FE}"/>
              </a:ext>
            </a:extLst>
          </p:cNvPr>
          <p:cNvCxnSpPr>
            <a:cxnSpLocks/>
          </p:cNvCxnSpPr>
          <p:nvPr/>
        </p:nvCxnSpPr>
        <p:spPr>
          <a:xfrm>
            <a:off x="2352583" y="2290439"/>
            <a:ext cx="1660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96C53B-ED64-4C0D-8B66-E5766E48F2C3}"/>
              </a:ext>
            </a:extLst>
          </p:cNvPr>
          <p:cNvCxnSpPr>
            <a:cxnSpLocks/>
          </p:cNvCxnSpPr>
          <p:nvPr/>
        </p:nvCxnSpPr>
        <p:spPr>
          <a:xfrm>
            <a:off x="791593" y="2753558"/>
            <a:ext cx="3221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EEDBF9-7D4B-4072-8440-83DBA0E0FB46}"/>
              </a:ext>
            </a:extLst>
          </p:cNvPr>
          <p:cNvCxnSpPr>
            <a:cxnSpLocks/>
          </p:cNvCxnSpPr>
          <p:nvPr/>
        </p:nvCxnSpPr>
        <p:spPr>
          <a:xfrm>
            <a:off x="791593" y="3179685"/>
            <a:ext cx="2578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1326" y="4207527"/>
            <a:ext cx="884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ấy quan sát, đếm và ghi lại số liệu như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726487" cy="3054195"/>
            <a:chOff x="3461080" y="-39334"/>
            <a:chExt cx="3544864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544864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HOẠT ĐỘNG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err="1"/>
                <a:t>tranh</a:t>
              </a:r>
              <a:r>
                <a:rPr lang="en-US" sz="2800"/>
                <a:t> rồi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err="1"/>
                <a:t>thích</a:t>
              </a:r>
              <a:r>
                <a:rPr lang="en-US" sz="2800"/>
                <a:t> hợp.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1FFAD9-D0B5-4749-B429-E73AF385FC18}"/>
              </a:ext>
            </a:extLst>
          </p:cNvPr>
          <p:cNvCxnSpPr>
            <a:cxnSpLocks/>
          </p:cNvCxnSpPr>
          <p:nvPr/>
        </p:nvCxnSpPr>
        <p:spPr>
          <a:xfrm>
            <a:off x="4119712" y="1272540"/>
            <a:ext cx="2246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75724F-2960-4BAC-A2FB-9558DC432481}"/>
              </a:ext>
            </a:extLst>
          </p:cNvPr>
          <p:cNvCxnSpPr>
            <a:cxnSpLocks/>
          </p:cNvCxnSpPr>
          <p:nvPr/>
        </p:nvCxnSpPr>
        <p:spPr>
          <a:xfrm>
            <a:off x="6973538" y="1272540"/>
            <a:ext cx="2554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5" cy="585667"/>
            <a:chOff x="1183343" y="1464304"/>
            <a:chExt cx="7307195" cy="585667"/>
          </a:xfrm>
        </p:grpSpPr>
        <p:sp>
          <p:nvSpPr>
            <p:cNvPr id="3" name="TextBox 2"/>
            <p:cNvSpPr txBox="1"/>
            <p:nvPr/>
          </p:nvSpPr>
          <p:spPr>
            <a:xfrm>
              <a:off x="1801297" y="152675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err="1"/>
                <a:t>tranh</a:t>
              </a:r>
              <a:r>
                <a:rPr lang="en-US" sz="2800"/>
                <a:t> rồi </a:t>
              </a:r>
              <a:r>
                <a:rPr lang="en-US" sz="2800" err="1"/>
                <a:t>trả</a:t>
              </a:r>
              <a:r>
                <a:rPr lang="en-US" sz="2800"/>
                <a:t> lời.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28" y="900778"/>
            <a:ext cx="5193910" cy="2076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21" y="967767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err="1"/>
              <a:t>lời</a:t>
            </a:r>
            <a:r>
              <a:rPr lang="en-US" sz="2800"/>
              <a:t> đúng.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err="1"/>
              <a:t>nhiều</a:t>
            </a:r>
            <a:r>
              <a:rPr lang="en-US" sz="2800"/>
              <a:t> nhất?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err="1"/>
              <a:t>ít</a:t>
            </a:r>
            <a:r>
              <a:rPr lang="en-US" sz="2800"/>
              <a:t> nhất?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  <p:sp>
        <p:nvSpPr>
          <p:cNvPr id="16" name="Arrow: Right 15">
            <a:hlinkClick r:id="rId5" action="ppaction://hlinksldjump"/>
            <a:extLst>
              <a:ext uri="{FF2B5EF4-FFF2-40B4-BE49-F238E27FC236}">
                <a16:creationId xmlns:a16="http://schemas.microsoft.com/office/drawing/2014/main" id="{F35BF829-4645-4835-BB53-C6B4D933EBB4}"/>
              </a:ext>
            </a:extLst>
          </p:cNvPr>
          <p:cNvSpPr/>
          <p:nvPr/>
        </p:nvSpPr>
        <p:spPr>
          <a:xfrm>
            <a:off x="10535103" y="5906979"/>
            <a:ext cx="630936" cy="5232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err="1"/>
                <a:t>trả</a:t>
              </a:r>
              <a:r>
                <a:rPr lang="en-US" sz="2800"/>
                <a:t> lời câu hỏi.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a) </a:t>
            </a:r>
            <a:r>
              <a:rPr lang="en-US" sz="2800" dirty="0"/>
              <a:t>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b)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97EF44-A956-4555-A949-78FA4254CE44}"/>
              </a:ext>
            </a:extLst>
          </p:cNvPr>
          <p:cNvCxnSpPr>
            <a:cxnSpLocks/>
          </p:cNvCxnSpPr>
          <p:nvPr/>
        </p:nvCxnSpPr>
        <p:spPr>
          <a:xfrm>
            <a:off x="1681787" y="870201"/>
            <a:ext cx="2289322" cy="2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862D55-81BD-41C9-BF5E-402A72E54896}"/>
              </a:ext>
            </a:extLst>
          </p:cNvPr>
          <p:cNvCxnSpPr>
            <a:cxnSpLocks/>
          </p:cNvCxnSpPr>
          <p:nvPr/>
        </p:nvCxnSpPr>
        <p:spPr>
          <a:xfrm>
            <a:off x="3033592" y="4746375"/>
            <a:ext cx="313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726991-89C2-45BC-8161-7827F7F46B48}"/>
              </a:ext>
            </a:extLst>
          </p:cNvPr>
          <p:cNvCxnSpPr>
            <a:cxnSpLocks/>
          </p:cNvCxnSpPr>
          <p:nvPr/>
        </p:nvCxnSpPr>
        <p:spPr>
          <a:xfrm>
            <a:off x="3045690" y="5407253"/>
            <a:ext cx="250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97EF44-A956-4555-A949-78FA4254CE44}"/>
              </a:ext>
            </a:extLst>
          </p:cNvPr>
          <p:cNvCxnSpPr>
            <a:cxnSpLocks/>
          </p:cNvCxnSpPr>
          <p:nvPr/>
        </p:nvCxnSpPr>
        <p:spPr>
          <a:xfrm>
            <a:off x="4602896" y="901119"/>
            <a:ext cx="2289322" cy="2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377</Words>
  <Application>Microsoft Office PowerPoint</Application>
  <PresentationFormat>Widescreen</PresentationFormat>
  <Paragraphs>74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Anaheim</vt:lpstr>
      <vt:lpstr>Annie Use Your Telescope</vt:lpstr>
      <vt:lpstr>Arial</vt:lpstr>
      <vt:lpstr>Calibri</vt:lpstr>
      <vt:lpstr>Exo</vt:lpstr>
      <vt:lpstr>Lato</vt:lpstr>
      <vt:lpstr>Open Sans</vt:lpstr>
      <vt:lpstr>RocknRoll One</vt:lpstr>
      <vt:lpstr>Times New Roman</vt:lpstr>
      <vt:lpstr>UTM Cookies</vt:lpstr>
      <vt:lpstr>Office Theme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huyền phạm</cp:lastModifiedBy>
  <cp:revision>76</cp:revision>
  <dcterms:created xsi:type="dcterms:W3CDTF">2021-06-02T01:34:28Z</dcterms:created>
  <dcterms:modified xsi:type="dcterms:W3CDTF">2024-05-12T14:22:20Z</dcterms:modified>
</cp:coreProperties>
</file>