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80" autoAdjust="0"/>
  </p:normalViewPr>
  <p:slideViewPr>
    <p:cSldViewPr snapToGrid="0">
      <p:cViewPr varScale="1">
        <p:scale>
          <a:sx n="80" d="100"/>
          <a:sy n="80" d="100"/>
        </p:scale>
        <p:origin x="8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B701-8DAC-448C-8A56-5496EE0CF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9/15/2024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9/15/2024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0.xml"/><Relationship Id="rId15" Type="http://schemas.microsoft.com/office/2007/relationships/hdphoto" Target="../media/hdphoto11.wdp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Ấn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xuất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0" y="0"/>
            <a:ext cx="109537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332584" y="463887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77 - 59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126433" y="457232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18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cân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827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55772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2538948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550</Words>
  <Application>Microsoft Office PowerPoint</Application>
  <PresentationFormat>Widescreen</PresentationFormat>
  <Paragraphs>157</Paragraphs>
  <Slides>25</Slides>
  <Notes>12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Cambria Math</vt:lpstr>
      <vt:lpstr>Coiny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33</cp:revision>
  <dcterms:created xsi:type="dcterms:W3CDTF">2022-05-03T09:34:37Z</dcterms:created>
  <dcterms:modified xsi:type="dcterms:W3CDTF">2024-09-15T05:18:52Z</dcterms:modified>
</cp:coreProperties>
</file>