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 varScale="1">
        <p:scale>
          <a:sx n="68" d="100"/>
          <a:sy n="68" d="100"/>
        </p:scale>
        <p:origin x="4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199" y="2743825"/>
            <a:ext cx="58310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 SAO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70266"/>
            <a:ext cx="1371600" cy="12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446</Words>
  <Application>Microsoft Office PowerPoint</Application>
  <PresentationFormat>On-screen Show (4:3)</PresentationFormat>
  <Paragraphs>63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2021-11-13T12:47:57Z</dcterms:created>
  <dcterms:modified xsi:type="dcterms:W3CDTF">2025-02-13T03:14:03Z</dcterms:modified>
</cp:coreProperties>
</file>