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1" r:id="rId6"/>
    <p:sldId id="287" r:id="rId7"/>
    <p:sldId id="290" r:id="rId8"/>
    <p:sldId id="289" r:id="rId9"/>
    <p:sldId id="285" r:id="rId10"/>
    <p:sldId id="284" r:id="rId11"/>
    <p:sldId id="28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0"/>
            <a:ext cx="122882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86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65" y="1004001"/>
            <a:ext cx="1535470" cy="15354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2575077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</a:t>
            </a:r>
            <a:r>
              <a:rPr lang="en-US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Tết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24 - 36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15 - 20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1565793"/>
            <a:ext cx="7230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truyện “Thỏ con đón Tết” bằng rối bóng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515" y="747645"/>
            <a:ext cx="7688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1. Ổn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định tổ chức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7030A0"/>
                </a:solidFill>
                <a:latin typeface="+mj-lt"/>
              </a:rPr>
              <a:t>Cô 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cùng trẻ chơi 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đ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ọc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dao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“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xúc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xắc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xúc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xẻ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”</a:t>
            </a:r>
            <a:endParaRPr lang="vi-VN" sz="32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7030A0"/>
                </a:solidFill>
                <a:latin typeface="+mj-lt"/>
              </a:rPr>
              <a:t>Cô trò chuyện dẫn dắt vào bài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616867"/>
            <a:ext cx="3814011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9273" y="1463388"/>
            <a:ext cx="8494295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2. Phương pháp, hình thức tổ chức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Hoạt động 1:  Cô kể truyện “Thỏ con 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đón Tết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” </a:t>
            </a:r>
          </a:p>
          <a:p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- </a:t>
            </a:r>
            <a:r>
              <a:rPr lang="vi-VN" sz="2800" b="1" dirty="0">
                <a:solidFill>
                  <a:srgbClr val="00B0F0"/>
                </a:solidFill>
                <a:latin typeface="+mj-lt"/>
              </a:rPr>
              <a:t>Lần 1: Cô kể truyện bằng rối tạp dề cho trẻ 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nghe</a:t>
            </a:r>
          </a:p>
          <a:p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- Hỏi trẻ tên câu chuyện</a:t>
            </a:r>
            <a:endParaRPr lang="vi-VN" sz="28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3119" y="1451630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Lần 2: Cô kể truyện bằng sa bàn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2" y="2869531"/>
            <a:ext cx="3643563" cy="3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53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115" y="260230"/>
            <a:ext cx="7046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Hoạt động 2: Trích dẫn, giảng giải, đàm thoại: </a:t>
            </a:r>
          </a:p>
          <a:p>
            <a:r>
              <a:rPr lang="en-US" sz="2400" b="1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-342900">
              <a:buFontTx/>
              <a:buChar char="-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(Trong </a:t>
            </a:r>
            <a:r>
              <a:rPr lang="vi-VN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truyện có bạn thỏ</a:t>
            </a:r>
            <a:r>
              <a:rPr lang="vi-VN" sz="2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thỏ mẹ, </a:t>
            </a:r>
            <a:r>
              <a:rPr lang="vi-VN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ông bà thỏ)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989" y="470919"/>
            <a:ext cx="7070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Mùa xuân đến bạn thỏ dọn dẹp nhà cửa để đã làm gì?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Cô </a:t>
            </a:r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trích dẫn: Mùa xuân đến….để chuẩn bị đón tết</a:t>
            </a:r>
            <a:r>
              <a:rPr lang="vi-VN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vi-VN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326"/>
            <a:ext cx="6095999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488"/>
            <a:ext cx="6096000" cy="3433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895" y="2663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Bạn thỏ đã được mẹ may cho gì ?</a:t>
            </a:r>
          </a:p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*Cô trích dẫn: Thỏ được mẹ may cho ….quần áo mới.</a:t>
            </a:r>
            <a:endParaRPr lang="vi-VN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0"/>
            <a:ext cx="122882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5999" cy="3487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6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Bạn thỏ mặc quần áo đẹp đi đâu?</a:t>
            </a:r>
          </a:p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* Cô trích dẫn: Ngày đầu năm…….chúc tết ông bà.</a:t>
            </a:r>
          </a:p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Ông bà tặng bạn thỏ gi?</a:t>
            </a:r>
          </a:p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* Cô trích dẫn: Ông bà tặng thỏ…..thỏ vui xướng khi đón tết sang.</a:t>
            </a:r>
          </a:p>
        </p:txBody>
      </p:sp>
    </p:spTree>
    <p:extLst>
      <p:ext uri="{BB962C8B-B14F-4D97-AF65-F5344CB8AC3E}">
        <p14:creationId xmlns:p14="http://schemas.microsoft.com/office/powerpoint/2010/main" val="396590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49" y="2829579"/>
            <a:ext cx="4429625" cy="4429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7231" y="81462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Giáo dục: Sắp đến tết rồi chúng mình làm gì giúp đỡ ông bà bố mẹ.</a:t>
            </a:r>
          </a:p>
          <a:p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Cô và trẻ chơi làm chú thỏ.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347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41</cp:revision>
  <dcterms:created xsi:type="dcterms:W3CDTF">2024-10-09T02:48:20Z</dcterms:created>
  <dcterms:modified xsi:type="dcterms:W3CDTF">2025-01-13T08:16:42Z</dcterms:modified>
</cp:coreProperties>
</file>