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5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8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0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97AB-1F26-4932-B8E2-451CB45661FC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3B8A-4DCF-48FB-810E-7CDD17F8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7890" y="927463"/>
            <a:ext cx="541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ỦY BAN NHÂN DÂN QUẬN LONG BIÊN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TRƯỜNG MẦM NON BẮC BIÊN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5599" y="3363685"/>
            <a:ext cx="4793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GIÁO ÁN</a:t>
            </a:r>
            <a:endParaRPr lang="en-US" sz="2000" dirty="0"/>
          </a:p>
          <a:p>
            <a:pPr algn="ctr"/>
            <a:r>
              <a:rPr lang="en-US" sz="2000" b="1" dirty="0"/>
              <a:t>LĨNH VỰC PHÁT TRIỂN THỂ CHẤT</a:t>
            </a:r>
            <a:endParaRPr lang="en-US" sz="2000" dirty="0"/>
          </a:p>
          <a:p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: VĐCB: </a:t>
            </a:r>
            <a:r>
              <a:rPr lang="en-US" sz="2000" dirty="0" smtClean="0"/>
              <a:t>Tung </a:t>
            </a:r>
            <a:r>
              <a:rPr lang="en-US" sz="2000" dirty="0" err="1" smtClean="0"/>
              <a:t>bắt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endParaRPr lang="en-US" sz="2000" dirty="0"/>
          </a:p>
          <a:p>
            <a:r>
              <a:rPr lang="en-US" sz="2000" dirty="0" smtClean="0"/>
              <a:t>             TCVĐ</a:t>
            </a:r>
            <a:r>
              <a:rPr lang="en-US" sz="2000" dirty="0"/>
              <a:t>: Marathon 4.0</a:t>
            </a:r>
          </a:p>
          <a:p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: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nhỡ</a:t>
            </a:r>
            <a:r>
              <a:rPr lang="en-US" sz="2000" dirty="0"/>
              <a:t> B2</a:t>
            </a:r>
          </a:p>
          <a:p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20 -25 </a:t>
            </a:r>
            <a:r>
              <a:rPr lang="en-US" sz="2000" dirty="0" err="1"/>
              <a:t>trẻ</a:t>
            </a:r>
            <a:endParaRPr lang="en-US" sz="2000" dirty="0"/>
          </a:p>
          <a:p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25 -30 </a:t>
            </a:r>
            <a:r>
              <a:rPr lang="en-US" sz="2000" dirty="0" err="1"/>
              <a:t>phút</a:t>
            </a:r>
            <a:endParaRPr lang="en-US" sz="2000" dirty="0"/>
          </a:p>
          <a:p>
            <a:r>
              <a:rPr lang="en-US" sz="2000" b="1" dirty="0" err="1"/>
              <a:t>Giáo</a:t>
            </a:r>
            <a:r>
              <a:rPr lang="en-US" sz="2000" b="1" dirty="0"/>
              <a:t> </a:t>
            </a:r>
            <a:r>
              <a:rPr lang="en-US" sz="2000" b="1" dirty="0" err="1"/>
              <a:t>viên</a:t>
            </a:r>
            <a:r>
              <a:rPr lang="en-US" sz="2000" b="1" dirty="0"/>
              <a:t>: </a:t>
            </a:r>
            <a:r>
              <a:rPr lang="en-US" sz="2000" b="1" i="1" dirty="0" err="1" smtClean="0"/>
              <a:t>Nguyễn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Thị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Hồng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4846" y="6381584"/>
            <a:ext cx="214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smtClean="0"/>
              <a:t>2025 </a:t>
            </a:r>
            <a:r>
              <a:rPr lang="en-US" dirty="0" smtClean="0"/>
              <a:t>-</a:t>
            </a:r>
            <a:r>
              <a:rPr lang="en-US" dirty="0" smtClean="0"/>
              <a:t>2026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90" y="1699427"/>
            <a:ext cx="1557935" cy="15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-169817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1105" y="169817"/>
            <a:ext cx="8634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Ổn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Truyền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Đình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ổn đo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352" y="693037"/>
            <a:ext cx="10763795" cy="60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3869" y="2118249"/>
            <a:ext cx="3166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211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9069" y="2118249"/>
            <a:ext cx="54558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Phần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năng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631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5137" y="2118249"/>
            <a:ext cx="92237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VĐCB: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Tung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bắt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bóng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với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người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Đối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diện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70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5621" y="2118249"/>
            <a:ext cx="750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TCVĐ: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Chạy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marathon 4.0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8195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7457" y="2118249"/>
            <a:ext cx="53190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Hỗi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tĩnh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Khiêu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vũ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962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0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7010" y="2745267"/>
            <a:ext cx="677621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trân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thành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ạn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đã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lắng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65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118</Words>
  <Application>Microsoft Office PowerPoint</Application>
  <PresentationFormat>Widescreen</PresentationFormat>
  <Paragraphs>20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2024-10-20T08:06:22Z</dcterms:created>
  <dcterms:modified xsi:type="dcterms:W3CDTF">2025-09-15T08:29:44Z</dcterms:modified>
</cp:coreProperties>
</file>