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9" r:id="rId10"/>
    <p:sldId id="268" r:id="rId11"/>
    <p:sldId id="271" r:id="rId12"/>
    <p:sldId id="272" r:id="rId13"/>
    <p:sldId id="274" r:id="rId14"/>
    <p:sldId id="275" r:id="rId15"/>
    <p:sldId id="278" r:id="rId16"/>
    <p:sldId id="277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F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2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AE7-1C23-43F7-84D0-5D9BE6693F6E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228600"/>
            <a:ext cx="678180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967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lvl="0" algn="ctr">
              <a:lnSpc>
                <a:spcPts val="3967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 CẦU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3962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0277" y="2514600"/>
            <a:ext cx="53368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GIÁO ÁN 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PHÁT TRIỂN NHẬN THỨC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8340" y="3591818"/>
            <a:ext cx="757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 10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2055" y="4648200"/>
            <a:ext cx="5513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MGL (5-6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98918"/>
            <a:ext cx="1015682" cy="1015682"/>
          </a:xfrm>
          <a:prstGeom prst="rect">
            <a:avLst/>
          </a:prstGeom>
        </p:spPr>
      </p:pic>
      <p:pic>
        <p:nvPicPr>
          <p:cNvPr id="10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55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13716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27432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27432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13716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41148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" action="ppaction://noaction" highlightClick="1"/>
          </p:cNvPr>
          <p:cNvSpPr/>
          <p:nvPr/>
        </p:nvSpPr>
        <p:spPr>
          <a:xfrm>
            <a:off x="41148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" dirty="0"/>
          </a:p>
        </p:txBody>
      </p:sp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6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7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13716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2819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41148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2819400" y="27432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27432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4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4343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8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192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624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9200" y="3733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624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2590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29000" y="2514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670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908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19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Cho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cả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“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Cháu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vẽ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ông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mặt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trời</a:t>
            </a:r>
            <a:r>
              <a:rPr lang="en-US" sz="8000" dirty="0" smtClean="0">
                <a:solidFill>
                  <a:srgbClr val="0000FF"/>
                </a:solidFill>
                <a:latin typeface="VNI-Auchon" pitchFamily="2" charset="0"/>
                <a:cs typeface="Arial" charset="0"/>
              </a:rPr>
              <a:t>” 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luyện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đếm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vi 5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\Desktop\14730avatar-hinh-ve-ong-mat-tr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3810000" cy="381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562600" y="2133600"/>
            <a:ext cx="2971800" cy="388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62200"/>
            <a:ext cx="3390900" cy="2260600"/>
          </a:xfrm>
          <a:prstGeom prst="rect">
            <a:avLst/>
          </a:prstGeom>
          <a:noFill/>
        </p:spPr>
      </p:pic>
      <p:pic>
        <p:nvPicPr>
          <p:cNvPr id="2051" name="Picture 3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3390900" cy="226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467600" y="2362200"/>
            <a:ext cx="25908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2552700" cy="1790700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2552700" cy="17907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71800" y="3924300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3</a:t>
            </a:r>
            <a:endParaRPr lang="en-US" sz="800" dirty="0"/>
          </a:p>
        </p:txBody>
      </p:sp>
      <p:pic>
        <p:nvPicPr>
          <p:cNvPr id="7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1336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90675"/>
            <a:ext cx="2143125" cy="2143125"/>
          </a:xfrm>
          <a:prstGeom prst="rect">
            <a:avLst/>
          </a:prstGeom>
          <a:noFill/>
        </p:spPr>
      </p:pic>
      <p:pic>
        <p:nvPicPr>
          <p:cNvPr id="4100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90675"/>
            <a:ext cx="2143125" cy="2143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5200" y="3889248"/>
            <a:ext cx="1143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4</a:t>
            </a:r>
            <a:endParaRPr lang="en-US" sz="500" dirty="0"/>
          </a:p>
        </p:txBody>
      </p:sp>
      <p:pic>
        <p:nvPicPr>
          <p:cNvPr id="8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75" y="1743075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17430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2143125" cy="2143125"/>
          </a:xfrm>
          <a:prstGeom prst="rect">
            <a:avLst/>
          </a:prstGeom>
          <a:noFill/>
        </p:spPr>
      </p:pic>
      <p:pic>
        <p:nvPicPr>
          <p:cNvPr id="5125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76675"/>
            <a:ext cx="2143125" cy="21431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95600" y="4221525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5</a:t>
            </a:r>
            <a:endParaRPr lang="en-US" sz="500" dirty="0"/>
          </a:p>
        </p:txBody>
      </p:sp>
      <p:pic>
        <p:nvPicPr>
          <p:cNvPr id="9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8475" y="1447800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etease-10-1024x768-org86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0" y="2205038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6600CC"/>
                </a:solidFill>
              </a:rPr>
              <a:t>Dạy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trẻ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trên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đối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tượng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trong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phạm</a:t>
            </a:r>
            <a:r>
              <a:rPr lang="en-US" sz="3600" b="1" dirty="0" smtClean="0">
                <a:solidFill>
                  <a:srgbClr val="6600CC"/>
                </a:solidFill>
              </a:rPr>
              <a:t> vi 10 </a:t>
            </a:r>
            <a:r>
              <a:rPr lang="en-US" sz="3600" b="1" dirty="0" err="1" smtClean="0">
                <a:solidFill>
                  <a:srgbClr val="6600CC"/>
                </a:solidFill>
              </a:rPr>
              <a:t>và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theo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khả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năng</a:t>
            </a:r>
            <a:endParaRPr lang="en-US" sz="3600" b="1" dirty="0">
              <a:solidFill>
                <a:srgbClr val="6600CC"/>
              </a:solidFill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1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6&quot;/&gt;&lt;property id=&quot;20307&quot; value=&quot;277&quot;/&gt;&lt;/object&gt;&lt;object type=&quot;3&quot; unique_id=&quot;10077&quot;&gt;&lt;property id=&quot;20148&quot; value=&quot;5&quot;/&gt;&lt;property id=&quot;20300&quot; value=&quot;Slide 15&quot;/&gt;&lt;property id=&quot;20307&quot; value=&quot;27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102</Words>
  <Application>Microsoft Office PowerPoint</Application>
  <PresentationFormat>On-screen Show (4:3)</PresentationFormat>
  <Paragraphs>26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14</cp:revision>
  <dcterms:created xsi:type="dcterms:W3CDTF">2016-03-30T01:58:31Z</dcterms:created>
  <dcterms:modified xsi:type="dcterms:W3CDTF">2025-01-16T03:06:18Z</dcterms:modified>
</cp:coreProperties>
</file>