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1" r:id="rId3"/>
    <p:sldId id="262" r:id="rId4"/>
    <p:sldId id="260" r:id="rId5"/>
    <p:sldId id="263" r:id="rId6"/>
    <p:sldId id="264" r:id="rId7"/>
    <p:sldId id="265" r:id="rId8"/>
    <p:sldId id="266" r:id="rId9"/>
    <p:sldId id="269" r:id="rId10"/>
    <p:sldId id="268" r:id="rId11"/>
    <p:sldId id="271" r:id="rId12"/>
    <p:sldId id="272" r:id="rId13"/>
    <p:sldId id="274" r:id="rId14"/>
    <p:sldId id="275" r:id="rId15"/>
    <p:sldId id="278" r:id="rId16"/>
    <p:sldId id="277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F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72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8AE7-1C23-43F7-84D0-5D9BE6693F6E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giam%20an%20thi%20UDCNTT%202010-%202011\lam%20chu%20bo%20doi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giam%20an%20thi%20UDCNTT%202010-%202011\lam%20chu%20bo%20doi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47800" y="228600"/>
            <a:ext cx="6781800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967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lvl="0" algn="ctr">
              <a:lnSpc>
                <a:spcPts val="3967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 CẦU</a:t>
            </a: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39624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70277" y="2514600"/>
            <a:ext cx="53368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GIÁO ÁN </a:t>
            </a:r>
          </a:p>
          <a:p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PHÁT TRIỂN NHẬN THỨC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8340" y="3591818"/>
            <a:ext cx="757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vi 10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2055" y="4648200"/>
            <a:ext cx="55130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Quỳnh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Linh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MGL (5-6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498918"/>
            <a:ext cx="1015682" cy="1015682"/>
          </a:xfrm>
          <a:prstGeom prst="rect">
            <a:avLst/>
          </a:prstGeom>
        </p:spPr>
      </p:pic>
      <p:pic>
        <p:nvPicPr>
          <p:cNvPr id="10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554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13716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27432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27432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" action="ppaction://noaction" highlightClick="1"/>
          </p:cNvPr>
          <p:cNvSpPr/>
          <p:nvPr/>
        </p:nvSpPr>
        <p:spPr>
          <a:xfrm>
            <a:off x="13716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" action="ppaction://noaction" highlightClick="1"/>
          </p:cNvPr>
          <p:cNvSpPr/>
          <p:nvPr/>
        </p:nvSpPr>
        <p:spPr>
          <a:xfrm>
            <a:off x="41148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ction Button: Custom 17">
            <a:hlinkClick r:id="" action="ppaction://noaction" highlightClick="1"/>
          </p:cNvPr>
          <p:cNvSpPr/>
          <p:nvPr/>
        </p:nvSpPr>
        <p:spPr>
          <a:xfrm>
            <a:off x="41148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" dirty="0"/>
          </a:p>
        </p:txBody>
      </p:sp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6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7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Process 19"/>
          <p:cNvSpPr/>
          <p:nvPr/>
        </p:nvSpPr>
        <p:spPr>
          <a:xfrm>
            <a:off x="13716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ocess 21"/>
          <p:cNvSpPr/>
          <p:nvPr/>
        </p:nvSpPr>
        <p:spPr>
          <a:xfrm>
            <a:off x="28194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ocess 22"/>
          <p:cNvSpPr/>
          <p:nvPr/>
        </p:nvSpPr>
        <p:spPr>
          <a:xfrm>
            <a:off x="41148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ocess 24"/>
          <p:cNvSpPr/>
          <p:nvPr/>
        </p:nvSpPr>
        <p:spPr>
          <a:xfrm>
            <a:off x="2819400" y="27432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/>
          <p:cNvSpPr/>
          <p:nvPr/>
        </p:nvSpPr>
        <p:spPr>
          <a:xfrm>
            <a:off x="27432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ocess 27"/>
          <p:cNvSpPr/>
          <p:nvPr/>
        </p:nvSpPr>
        <p:spPr>
          <a:xfrm>
            <a:off x="12954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ocess 29"/>
          <p:cNvSpPr/>
          <p:nvPr/>
        </p:nvSpPr>
        <p:spPr>
          <a:xfrm>
            <a:off x="43434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5791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8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066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-8763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3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867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192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624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219200" y="3733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962400" y="3657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981200" y="2590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429000" y="2514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667000" y="3657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5908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066800"/>
            <a:ext cx="1809750" cy="1809750"/>
          </a:xfrm>
          <a:prstGeom prst="rect">
            <a:avLst/>
          </a:prstGeom>
          <a:noFill/>
        </p:spPr>
      </p:pic>
      <p:pic>
        <p:nvPicPr>
          <p:cNvPr id="6147" name="Picture 3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123950"/>
            <a:ext cx="1828800" cy="1828800"/>
          </a:xfrm>
          <a:prstGeom prst="rect">
            <a:avLst/>
          </a:prstGeom>
          <a:noFill/>
        </p:spPr>
      </p:pic>
      <p:pic>
        <p:nvPicPr>
          <p:cNvPr id="6148" name="Picture 4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" y="3295650"/>
            <a:ext cx="1733550" cy="1733550"/>
          </a:xfrm>
          <a:prstGeom prst="rect">
            <a:avLst/>
          </a:prstGeom>
          <a:noFill/>
        </p:spPr>
      </p:pic>
      <p:pic>
        <p:nvPicPr>
          <p:cNvPr id="6149" name="Picture 5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124200"/>
            <a:ext cx="1828800" cy="1828800"/>
          </a:xfrm>
          <a:prstGeom prst="rect">
            <a:avLst/>
          </a:prstGeom>
          <a:noFill/>
        </p:spPr>
      </p:pic>
      <p:pic>
        <p:nvPicPr>
          <p:cNvPr id="615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028700"/>
            <a:ext cx="1866900" cy="1866900"/>
          </a:xfrm>
          <a:prstGeom prst="rect">
            <a:avLst/>
          </a:prstGeom>
          <a:noFill/>
        </p:spPr>
      </p:pic>
      <p:pic>
        <p:nvPicPr>
          <p:cNvPr id="18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500" y="1181100"/>
            <a:ext cx="1866900" cy="1866900"/>
          </a:xfrm>
          <a:prstGeom prst="rect">
            <a:avLst/>
          </a:prstGeom>
          <a:noFill/>
        </p:spPr>
      </p:pic>
      <p:pic>
        <p:nvPicPr>
          <p:cNvPr id="19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43100" y="3162300"/>
            <a:ext cx="1866900" cy="1866900"/>
          </a:xfrm>
          <a:prstGeom prst="rect">
            <a:avLst/>
          </a:prstGeom>
          <a:noFill/>
        </p:spPr>
      </p:pic>
      <p:pic>
        <p:nvPicPr>
          <p:cNvPr id="2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3100" y="3086100"/>
            <a:ext cx="1866900" cy="1866900"/>
          </a:xfrm>
          <a:prstGeom prst="rect">
            <a:avLst/>
          </a:prstGeom>
          <a:noFill/>
        </p:spPr>
      </p:pic>
      <p:pic>
        <p:nvPicPr>
          <p:cNvPr id="21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6100" y="4914900"/>
            <a:ext cx="1866900" cy="186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1" name="Picture 3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2" name="Picture 4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800600"/>
            <a:ext cx="1743075" cy="1133475"/>
          </a:xfrm>
          <a:prstGeom prst="rect">
            <a:avLst/>
          </a:prstGeom>
          <a:noFill/>
        </p:spPr>
      </p:pic>
      <p:pic>
        <p:nvPicPr>
          <p:cNvPr id="7173" name="Picture 5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429000"/>
            <a:ext cx="1743075" cy="1133475"/>
          </a:xfrm>
          <a:prstGeom prst="rect">
            <a:avLst/>
          </a:prstGeom>
          <a:noFill/>
        </p:spPr>
      </p:pic>
      <p:pic>
        <p:nvPicPr>
          <p:cNvPr id="7174" name="Picture 6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5" name="Picture 7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6" name="Picture 8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7" name="Picture 9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8" name="Picture 10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9" name="Picture 11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914400"/>
            <a:ext cx="174307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1066800"/>
            <a:ext cx="1809750" cy="1809750"/>
          </a:xfrm>
          <a:prstGeom prst="rect">
            <a:avLst/>
          </a:prstGeom>
          <a:noFill/>
        </p:spPr>
      </p:pic>
      <p:pic>
        <p:nvPicPr>
          <p:cNvPr id="6147" name="Picture 3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1123950"/>
            <a:ext cx="1828800" cy="1828800"/>
          </a:xfrm>
          <a:prstGeom prst="rect">
            <a:avLst/>
          </a:prstGeom>
          <a:noFill/>
        </p:spPr>
      </p:pic>
      <p:pic>
        <p:nvPicPr>
          <p:cNvPr id="6148" name="Picture 4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" y="3295650"/>
            <a:ext cx="1733550" cy="1733550"/>
          </a:xfrm>
          <a:prstGeom prst="rect">
            <a:avLst/>
          </a:prstGeom>
          <a:noFill/>
        </p:spPr>
      </p:pic>
      <p:pic>
        <p:nvPicPr>
          <p:cNvPr id="6149" name="Picture 5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3124200"/>
            <a:ext cx="1828800" cy="1828800"/>
          </a:xfrm>
          <a:prstGeom prst="rect">
            <a:avLst/>
          </a:prstGeom>
          <a:noFill/>
        </p:spPr>
      </p:pic>
      <p:pic>
        <p:nvPicPr>
          <p:cNvPr id="615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028700"/>
            <a:ext cx="1866900" cy="1866900"/>
          </a:xfrm>
          <a:prstGeom prst="rect">
            <a:avLst/>
          </a:prstGeom>
          <a:noFill/>
        </p:spPr>
      </p:pic>
      <p:pic>
        <p:nvPicPr>
          <p:cNvPr id="18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5500" y="1181100"/>
            <a:ext cx="1866900" cy="1866900"/>
          </a:xfrm>
          <a:prstGeom prst="rect">
            <a:avLst/>
          </a:prstGeom>
          <a:noFill/>
        </p:spPr>
      </p:pic>
      <p:pic>
        <p:nvPicPr>
          <p:cNvPr id="19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43100" y="3162300"/>
            <a:ext cx="1866900" cy="1866900"/>
          </a:xfrm>
          <a:prstGeom prst="rect">
            <a:avLst/>
          </a:prstGeom>
          <a:noFill/>
        </p:spPr>
      </p:pic>
      <p:pic>
        <p:nvPicPr>
          <p:cNvPr id="2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3100" y="3086100"/>
            <a:ext cx="1866900" cy="1866900"/>
          </a:xfrm>
          <a:prstGeom prst="rect">
            <a:avLst/>
          </a:prstGeom>
          <a:noFill/>
        </p:spPr>
      </p:pic>
      <p:pic>
        <p:nvPicPr>
          <p:cNvPr id="21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6100" y="4914900"/>
            <a:ext cx="1866900" cy="1866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199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1" name="Picture 3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2" name="Picture 4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800600"/>
            <a:ext cx="1743075" cy="1133475"/>
          </a:xfrm>
          <a:prstGeom prst="rect">
            <a:avLst/>
          </a:prstGeom>
          <a:noFill/>
        </p:spPr>
      </p:pic>
      <p:pic>
        <p:nvPicPr>
          <p:cNvPr id="7173" name="Picture 5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429000"/>
            <a:ext cx="1743075" cy="1133475"/>
          </a:xfrm>
          <a:prstGeom prst="rect">
            <a:avLst/>
          </a:prstGeom>
          <a:noFill/>
        </p:spPr>
      </p:pic>
      <p:pic>
        <p:nvPicPr>
          <p:cNvPr id="7174" name="Picture 6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5" name="Picture 7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6" name="Picture 8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3505200"/>
            <a:ext cx="1743075" cy="1133475"/>
          </a:xfrm>
          <a:prstGeom prst="rect">
            <a:avLst/>
          </a:prstGeom>
          <a:noFill/>
        </p:spPr>
      </p:pic>
      <p:pic>
        <p:nvPicPr>
          <p:cNvPr id="7177" name="Picture 9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2209800"/>
            <a:ext cx="1743075" cy="1133475"/>
          </a:xfrm>
          <a:prstGeom prst="rect">
            <a:avLst/>
          </a:prstGeom>
          <a:noFill/>
        </p:spPr>
      </p:pic>
      <p:pic>
        <p:nvPicPr>
          <p:cNvPr id="7178" name="Picture 10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914400"/>
            <a:ext cx="1743075" cy="1133475"/>
          </a:xfrm>
          <a:prstGeom prst="rect">
            <a:avLst/>
          </a:prstGeom>
          <a:noFill/>
        </p:spPr>
      </p:pic>
      <p:pic>
        <p:nvPicPr>
          <p:cNvPr id="7179" name="Picture 11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914400"/>
            <a:ext cx="174307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788101b5e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7924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Cho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cả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lớp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hát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bài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hát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“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Cháu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vẽ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ông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mặt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trời</a:t>
            </a:r>
            <a:r>
              <a:rPr lang="en-US" sz="8000" dirty="0" smtClean="0">
                <a:solidFill>
                  <a:srgbClr val="0000FF"/>
                </a:solidFill>
                <a:latin typeface="VNI-Auchon" pitchFamily="2" charset="0"/>
                <a:cs typeface="Arial" charset="0"/>
              </a:rPr>
              <a:t>” </a:t>
            </a:r>
            <a:endParaRPr lang="en-US" sz="3200" dirty="0">
              <a:latin typeface="VNI-Auchon" pitchFamily="2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latin typeface="VNI-Auchon" pitchFamily="2" charset="0"/>
              <a:cs typeface="Arial" charset="0"/>
            </a:endParaRPr>
          </a:p>
        </p:txBody>
      </p:sp>
      <p:pic>
        <p:nvPicPr>
          <p:cNvPr id="30724" name="Picture 4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5486400"/>
            <a:ext cx="1447800" cy="750888"/>
          </a:xfrm>
          <a:prstGeom prst="rect">
            <a:avLst/>
          </a:prstGeom>
          <a:noFill/>
        </p:spPr>
      </p:pic>
      <p:pic>
        <p:nvPicPr>
          <p:cNvPr id="30725" name="Picture 5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6" name="Picture 6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7" name="lam chu bo d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7338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4722" fill="hold"/>
                                        <p:tgtEl>
                                          <p:spTgt spid="307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7"/>
                </p:tgtEl>
              </p:cMediaNode>
            </p:audio>
          </p:childTnLst>
        </p:cTn>
      </p:par>
    </p:tnLst>
    <p:bldLst>
      <p:bldP spid="91141" grpId="0" build="allAtOnce"/>
      <p:bldP spid="91141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788101b5e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53250"/>
          </a:xfrm>
          <a:prstGeom prst="rect">
            <a:avLst/>
          </a:prstGeom>
          <a:noFill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79248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Ôn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luyện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đếm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trong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phạm</a:t>
            </a:r>
            <a:r>
              <a:rPr lang="en-US" sz="8000" dirty="0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vi 5</a:t>
            </a:r>
            <a:endParaRPr lang="en-US" sz="3200" dirty="0">
              <a:latin typeface="VNI-Auchon" pitchFamily="2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latin typeface="VNI-Auchon" pitchFamily="2" charset="0"/>
              <a:cs typeface="Arial" charset="0"/>
            </a:endParaRPr>
          </a:p>
        </p:txBody>
      </p:sp>
      <p:pic>
        <p:nvPicPr>
          <p:cNvPr id="30724" name="Picture 4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57600" y="5486400"/>
            <a:ext cx="1447800" cy="750888"/>
          </a:xfrm>
          <a:prstGeom prst="rect">
            <a:avLst/>
          </a:prstGeom>
          <a:noFill/>
        </p:spPr>
      </p:pic>
      <p:pic>
        <p:nvPicPr>
          <p:cNvPr id="30725" name="Picture 5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6" name="Picture 6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7800" y="609600"/>
            <a:ext cx="1295400" cy="671513"/>
          </a:xfrm>
          <a:prstGeom prst="rect">
            <a:avLst/>
          </a:prstGeom>
          <a:noFill/>
        </p:spPr>
      </p:pic>
      <p:pic>
        <p:nvPicPr>
          <p:cNvPr id="30727" name="lam chu bo d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37338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4722" fill="hold"/>
                                        <p:tgtEl>
                                          <p:spTgt spid="307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7"/>
                </p:tgtEl>
              </p:cMediaNode>
            </p:audio>
          </p:childTnLst>
        </p:cTn>
      </p:par>
    </p:tnLst>
    <p:bldLst>
      <p:bldP spid="91141" grpId="0" build="allAtOnce"/>
      <p:bldP spid="91141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dmin\Desktop\14730avatar-hinh-ve-ong-mat-tr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76400"/>
            <a:ext cx="3810000" cy="3810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562600" y="2133600"/>
            <a:ext cx="2971800" cy="3886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esktop\20120601-105748-15-nguoiduatin-may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362200"/>
            <a:ext cx="3390900" cy="2260600"/>
          </a:xfrm>
          <a:prstGeom prst="rect">
            <a:avLst/>
          </a:prstGeom>
          <a:noFill/>
        </p:spPr>
      </p:pic>
      <p:pic>
        <p:nvPicPr>
          <p:cNvPr id="2051" name="Picture 3" descr="C:\Users\Admin\Desktop\20120601-105748-15-nguoiduatin-may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362200"/>
            <a:ext cx="3390900" cy="2260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467600" y="2362200"/>
            <a:ext cx="25908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2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2133600"/>
            <a:ext cx="2552700" cy="1790700"/>
          </a:xfrm>
          <a:prstGeom prst="rect">
            <a:avLst/>
          </a:prstGeom>
          <a:noFill/>
        </p:spPr>
      </p:pic>
      <p:pic>
        <p:nvPicPr>
          <p:cNvPr id="3075" name="Picture 3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2552700" cy="17907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971800" y="3924300"/>
            <a:ext cx="18288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3</a:t>
            </a:r>
            <a:endParaRPr lang="en-US" sz="800" dirty="0"/>
          </a:p>
        </p:txBody>
      </p:sp>
      <p:pic>
        <p:nvPicPr>
          <p:cNvPr id="7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133600"/>
            <a:ext cx="2552700" cy="179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1590675"/>
            <a:ext cx="2143125" cy="2143125"/>
          </a:xfrm>
          <a:prstGeom prst="rect">
            <a:avLst/>
          </a:prstGeom>
          <a:noFill/>
        </p:spPr>
      </p:pic>
      <p:pic>
        <p:nvPicPr>
          <p:cNvPr id="4100" name="Picture 4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590675"/>
            <a:ext cx="2143125" cy="214312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505200" y="3889248"/>
            <a:ext cx="11430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4</a:t>
            </a:r>
            <a:endParaRPr lang="en-US" sz="500" dirty="0"/>
          </a:p>
        </p:txBody>
      </p:sp>
      <p:pic>
        <p:nvPicPr>
          <p:cNvPr id="8" name="Picture 3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57675" y="1743075"/>
            <a:ext cx="2143125" cy="2143125"/>
          </a:xfrm>
          <a:prstGeom prst="rect">
            <a:avLst/>
          </a:prstGeom>
          <a:noFill/>
        </p:spPr>
      </p:pic>
      <p:pic>
        <p:nvPicPr>
          <p:cNvPr id="9" name="Picture 4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1275" y="1743075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9200"/>
            <a:ext cx="2143125" cy="2143125"/>
          </a:xfrm>
          <a:prstGeom prst="rect">
            <a:avLst/>
          </a:prstGeom>
          <a:noFill/>
        </p:spPr>
      </p:pic>
      <p:pic>
        <p:nvPicPr>
          <p:cNvPr id="5124" name="Picture 4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295400"/>
            <a:ext cx="2143125" cy="2143125"/>
          </a:xfrm>
          <a:prstGeom prst="rect">
            <a:avLst/>
          </a:prstGeom>
          <a:noFill/>
        </p:spPr>
      </p:pic>
      <p:pic>
        <p:nvPicPr>
          <p:cNvPr id="5125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76675"/>
            <a:ext cx="2143125" cy="214312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895600" y="4221525"/>
            <a:ext cx="18288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5</a:t>
            </a:r>
            <a:endParaRPr lang="en-US" sz="500" dirty="0"/>
          </a:p>
        </p:txBody>
      </p:sp>
      <p:pic>
        <p:nvPicPr>
          <p:cNvPr id="9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8475" y="1447800"/>
            <a:ext cx="2143125" cy="2143125"/>
          </a:xfrm>
          <a:prstGeom prst="rect">
            <a:avLst/>
          </a:prstGeom>
          <a:noFill/>
        </p:spPr>
      </p:pic>
      <p:pic>
        <p:nvPicPr>
          <p:cNvPr id="10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2954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netease-10-1024x768-org866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762000" y="2205038"/>
            <a:ext cx="7924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6600CC"/>
                </a:solidFill>
              </a:rPr>
              <a:t>Dạy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trẻ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đếm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trên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đối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tượng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trong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phạm</a:t>
            </a:r>
            <a:r>
              <a:rPr lang="en-US" sz="3600" b="1" dirty="0" smtClean="0">
                <a:solidFill>
                  <a:srgbClr val="6600CC"/>
                </a:solidFill>
              </a:rPr>
              <a:t> vi 10 </a:t>
            </a:r>
            <a:r>
              <a:rPr lang="en-US" sz="3600" b="1" dirty="0" err="1" smtClean="0">
                <a:solidFill>
                  <a:srgbClr val="6600CC"/>
                </a:solidFill>
              </a:rPr>
              <a:t>và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đếm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theo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khả</a:t>
            </a:r>
            <a:r>
              <a:rPr lang="en-US" sz="3600" b="1" dirty="0" smtClean="0">
                <a:solidFill>
                  <a:srgbClr val="6600CC"/>
                </a:solidFill>
              </a:rPr>
              <a:t> </a:t>
            </a:r>
            <a:r>
              <a:rPr lang="en-US" sz="3600" b="1" dirty="0" err="1" smtClean="0">
                <a:solidFill>
                  <a:srgbClr val="6600CC"/>
                </a:solidFill>
              </a:rPr>
              <a:t>năng</a:t>
            </a:r>
            <a:endParaRPr lang="en-US" sz="3600" b="1" dirty="0">
              <a:solidFill>
                <a:srgbClr val="6600CC"/>
              </a:solidFill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98285">
            <a:off x="84931" y="-8493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8238331" y="59523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84931" y="572055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33066">
            <a:off x="8323263" y="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10600" y="20605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844675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9&quot;/&gt;&lt;/object&gt;&lt;object type=&quot;3&quot; unique_id=&quot;10012&quot;&gt;&lt;property id=&quot;20148&quot; value=&quot;5&quot;/&gt;&lt;property id=&quot;20300&quot; value=&quot;Slide 10&quot;/&gt;&lt;property id=&quot;20307&quot; value=&quot;268&quot;/&gt;&lt;/object&gt;&lt;object type=&quot;3&quot; unique_id=&quot;10013&quot;&gt;&lt;property id=&quot;20148&quot; value=&quot;5&quot;/&gt;&lt;property id=&quot;20300&quot; value=&quot;Slide 11&quot;/&gt;&lt;property id=&quot;20307&quot; value=&quot;271&quot;/&gt;&lt;/object&gt;&lt;object type=&quot;3&quot; unique_id=&quot;10014&quot;&gt;&lt;property id=&quot;20148&quot; value=&quot;5&quot;/&gt;&lt;property id=&quot;20300&quot; value=&quot;Slide 12&quot;/&gt;&lt;property id=&quot;20307&quot; value=&quot;272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9&quot;&gt;&lt;property id=&quot;20148&quot; value=&quot;5&quot;/&gt;&lt;property id=&quot;20300&quot; value=&quot;Slide 16&quot;/&gt;&lt;property id=&quot;20307&quot; value=&quot;277&quot;/&gt;&lt;/object&gt;&lt;object type=&quot;3&quot; unique_id=&quot;10077&quot;&gt;&lt;property id=&quot;20148&quot; value=&quot;5&quot;/&gt;&lt;property id=&quot;20300&quot; value=&quot;Slide 15&quot;/&gt;&lt;property id=&quot;20307&quot; value=&quot;278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102</Words>
  <Application>Microsoft Office PowerPoint</Application>
  <PresentationFormat>On-screen Show (4:3)</PresentationFormat>
  <Paragraphs>26</Paragraphs>
  <Slides>16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14</cp:revision>
  <dcterms:created xsi:type="dcterms:W3CDTF">2016-03-30T01:58:31Z</dcterms:created>
  <dcterms:modified xsi:type="dcterms:W3CDTF">2025-01-16T03:06:18Z</dcterms:modified>
</cp:coreProperties>
</file>