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6" r:id="rId3"/>
    <p:sldId id="257" r:id="rId4"/>
    <p:sldId id="264" r:id="rId5"/>
    <p:sldId id="263" r:id="rId6"/>
    <p:sldId id="265" r:id="rId7"/>
    <p:sldId id="267" r:id="rId8"/>
    <p:sldId id="266" r:id="rId9"/>
    <p:sldId id="268" r:id="rId10"/>
    <p:sldId id="271" r:id="rId11"/>
    <p:sldId id="269" r:id="rId12"/>
    <p:sldId id="272" r:id="rId13"/>
    <p:sldId id="270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8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4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6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7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0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59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6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12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1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2868-A6BA-43B4-9734-2E526858D93F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BE65-B40F-4FD5-A9A0-5537755C3A8A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2F3C-995D-46D2-8187-95C5DF18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-1524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599" y="656465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NON BẮC CẦU</a:t>
            </a:r>
          </a:p>
        </p:txBody>
      </p:sp>
      <p:pic>
        <p:nvPicPr>
          <p:cNvPr id="1027" name="Picture 3" descr="C:\Users\khanh\Downloads\33a548a0aa8262dc3b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226" y="1219200"/>
            <a:ext cx="1534638" cy="15619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0144" y="2818238"/>
            <a:ext cx="8933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Lĩnh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vực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phát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triển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5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thức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733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 chưng xanh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9572" y="4470112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24- 36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4722" y="4923739"/>
            <a:ext cx="584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Hà Thị Tố Vân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2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8909">
        <p15:prstTrans prst="curtains"/>
      </p:transition>
    </mc:Choice>
    <mc:Fallback xmlns="">
      <p:transition spd="slow" advTm="289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Viền Khung, Viền Khung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576" cy="6858000"/>
          </a:xfrm>
          <a:prstGeom prst="rect">
            <a:avLst/>
          </a:prstGeom>
          <a:noFill/>
        </p:spPr>
      </p:pic>
      <p:pic>
        <p:nvPicPr>
          <p:cNvPr id="3" name="Picture 2" descr="b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9750">
            <a:off x="1000482" y="1012907"/>
            <a:ext cx="7357777" cy="490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-3352800" y="6858000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3048000"/>
            <a:ext cx="2590800" cy="2590800"/>
          </a:xfrm>
          <a:prstGeom prst="wedgeRoundRectCallout">
            <a:avLst>
              <a:gd name="adj1" fmla="val -113270"/>
              <a:gd name="adj2" fmla="val -1933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 BÁNH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Mẫu Bìa Khung Viền Hình Nền Viền Đẹp Nhất, Viền Hì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140" cy="6858000"/>
          </a:xfrm>
          <a:prstGeom prst="rect">
            <a:avLst/>
          </a:prstGeom>
          <a:noFill/>
        </p:spPr>
      </p:pic>
      <p:pic>
        <p:nvPicPr>
          <p:cNvPr id="1030" name="Picture 6" descr="Người Hà Nội quây quần nấu bánh chưng đón Tết ngay trên hè phố - VietNam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"/>
            <a:ext cx="4876800" cy="651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ummer frame PNG | Hình ảnh, Viết chữ, Thiên nhiê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nhan-biet-banh-chung-luoc-bang-pin-01-1046_LZZ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962">
            <a:off x="1030364" y="1028947"/>
            <a:ext cx="76200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0+ Hình nền Powerpoint ngộ nghĩnh, đáng yêu nhất - Phụ Kiện MacBook Chính 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Top 100 hình nền powerpoint đẹp và ấn tượ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nen-powerpoint-ngo-nghinh_105158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6" name="Picture 6" descr="Cách gói bánh tét bằng lá dong, lá chuối ngon, đẹp, có màu xanh - META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750" y="304800"/>
            <a:ext cx="63695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 TÉT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9079e5aa9535f89265e5f3537c3b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6" name="Picture 2" descr="Hình thực hiện - Công thức Cách Làm Bánh Tét | Ngon Miệng Đúng Chuẩn Ngày  Tết | Cooky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7239000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2 cách làm bánh tét chiên, bánh chưng chiên (rán) ngon không dầu m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334250" cy="440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op 70 hình nền powerpoint dễ thương và đáng yêu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6237" cy="6858000"/>
          </a:xfrm>
          <a:prstGeom prst="rect">
            <a:avLst/>
          </a:prstGeom>
          <a:noFill/>
        </p:spPr>
      </p:pic>
      <p:pic>
        <p:nvPicPr>
          <p:cNvPr id="4" name="Picture 3" descr="bánh chưn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36398" y="1202402"/>
            <a:ext cx="5410200" cy="3614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ách gói bánh tét bằng lá dong, lá chuối ngon, đẹp, có màu xanh - META.v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427802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32004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“BÉ TÀI GIỎI”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ình nền PowerPoint màu vàng dễ thương | Hình nền, Hình ảnh, Hì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71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562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62000" y="1981200"/>
            <a:ext cx="7010400" cy="3962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4" name="Picture 3" descr="bmb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3406588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57200"/>
            <a:ext cx="3048000" cy="3048000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388369"/>
            <a:ext cx="3352800" cy="309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chủ đề mầm non cực đẹp | Power points, Pelajaran seni,  Papan ke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838200"/>
            <a:ext cx="8229600" cy="586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1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Kiến thức: 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nhận biết và gọi tên được “Bánh chưng”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Biết được các đặc điểm của bánh.</a:t>
            </a:r>
          </a:p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2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Kĩ năng: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Rèn kỹ năng quan sát, ghi nhớ cho trẻ.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Phát triển vốn từ cho trẻ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phân biệt được bánh chưng với các loại </a:t>
            </a:r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bánh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khác.</a:t>
            </a:r>
          </a:p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3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Thái độ: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hào hứng tham gia vào hoạt động. 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GD trẻ biết rửa tay trước khi ăn và biết được </a:t>
            </a:r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các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món ăn trong ngày tết .</a:t>
            </a: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Bộ sưu tập 100+ hình nền Powerpoint đơn giản mà đẹp - Hình Ảnh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bánh_chưng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105400" y="3429000"/>
            <a:ext cx="2209800" cy="2286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381000"/>
            <a:ext cx="2209800" cy="2209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09600" y="4191000"/>
            <a:ext cx="2514600" cy="22098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ình nền Slide PowerPoint dễ thương | Hình nền, Dễ thương, Hì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597" cy="6858000"/>
          </a:xfrm>
          <a:prstGeom prst="rect">
            <a:avLst/>
          </a:prstGeom>
          <a:noFill/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3370" y="3733800"/>
            <a:ext cx="5168430" cy="2700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228600"/>
            <a:ext cx="1981200" cy="190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762000"/>
            <a:ext cx="1981200" cy="1905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1524000"/>
            <a:ext cx="1981200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ổng hợp hình nền powerpoint slide kết thúc goodbye chất hơn nước cất! -  Hình Ảnh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ộ ảnh nền PowerPoint dành cho giáo viên - Mẫu hình nền PowerPoint chủ đề  học tậ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6198" y="609600"/>
            <a:ext cx="5773802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0 Hình nền Powerpoint màu trắng đẹp mắt | Background for powerpoint  presentation, Background powerpoint, Presentation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4419600" cy="408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5105400" y="304800"/>
            <a:ext cx="4038600" cy="2895600"/>
          </a:xfrm>
          <a:prstGeom prst="cloudCallout">
            <a:avLst>
              <a:gd name="adj1" fmla="val -76755"/>
              <a:gd name="adj2" fmla="val 7707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CHƯNG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MSOffice Training: Hình nền thiết kế giáo án điện tử Powerpoint (P2) |  Slide background, Cartoon background, Powerpoint background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0091"/>
            <a:ext cx="5486400" cy="305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5562600" y="152400"/>
            <a:ext cx="3581400" cy="1676400"/>
          </a:xfrm>
          <a:prstGeom prst="wedgeRoundRectCallout">
            <a:avLst>
              <a:gd name="adj1" fmla="val -63825"/>
              <a:gd name="adj2" fmla="val 1079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 XANH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743" cy="6858000"/>
          </a:xfrm>
          <a:prstGeom prst="rect">
            <a:avLst/>
          </a:prstGeom>
          <a:noFill/>
        </p:spPr>
      </p:pic>
      <p:pic>
        <p:nvPicPr>
          <p:cNvPr id="5" name="Picture 4" descr="xep-la-d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066800"/>
            <a:ext cx="6172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ình nền Power Point | Mầm non Gia Th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1360"/>
          </a:xfrm>
          <a:prstGeom prst="rect">
            <a:avLst/>
          </a:prstGeom>
          <a:noFill/>
        </p:spPr>
      </p:pic>
      <p:pic>
        <p:nvPicPr>
          <p:cNvPr id="4" name="Picture 3" descr="bánh chưn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362200"/>
            <a:ext cx="5131835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105400" y="4419600"/>
            <a:ext cx="3657600" cy="2438400"/>
          </a:xfrm>
          <a:prstGeom prst="wedgeEllipseCallout">
            <a:avLst>
              <a:gd name="adj1" fmla="val -98140"/>
              <a:gd name="adj2" fmla="val -371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Kids And Frame Royalty Free Cliparts, Vectors, And Stock Illustration.  Image 976583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Frame template with happy kids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Happy children around blue fram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rame-template-with-happy-kids-vector-2673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32320"/>
          </a:xfrm>
          <a:prstGeom prst="rect">
            <a:avLst/>
          </a:prstGeom>
        </p:spPr>
      </p:pic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990600"/>
            <a:ext cx="4724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ải hình ảnh giang day 235aded192a003c tại kho hình nền, ảnh đẹp  khoanh24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4" cy="6858000"/>
          </a:xfrm>
          <a:prstGeom prst="rect">
            <a:avLst/>
          </a:prstGeom>
          <a:noFill/>
        </p:spPr>
      </p:pic>
      <p:pic>
        <p:nvPicPr>
          <p:cNvPr id="26628" name="Picture 4" descr="Bánh Chưng Nương Bắc - Shop Online ở Quận Đống Đa, Hà Nội | Foody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55320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228600" y="304800"/>
            <a:ext cx="3048000" cy="2743200"/>
          </a:xfrm>
          <a:prstGeom prst="wedgeEllipseCallout">
            <a:avLst>
              <a:gd name="adj1" fmla="val 75440"/>
              <a:gd name="adj2" fmla="val 219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 BÁNH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194</Words>
  <Application>Microsoft Office PowerPoint</Application>
  <PresentationFormat>On-screen Show (4:3)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BÁNH TÉT</vt:lpstr>
      <vt:lpstr>PowerPoint Presentation</vt:lpstr>
      <vt:lpstr>PowerPoint Presentation</vt:lpstr>
      <vt:lpstr>PowerPoint Presentation</vt:lpstr>
      <vt:lpstr>TRÒ CHƠI “BÉ TÀI GIỎI”</vt:lpstr>
      <vt:lpstr>CÁCH CHƠI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123456</dc:creator>
  <cp:lastModifiedBy>xuân khuê</cp:lastModifiedBy>
  <cp:revision>27</cp:revision>
  <dcterms:created xsi:type="dcterms:W3CDTF">2021-11-06T03:35:46Z</dcterms:created>
  <dcterms:modified xsi:type="dcterms:W3CDTF">2025-01-19T07:27:33Z</dcterms:modified>
</cp:coreProperties>
</file>