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66"/>
    <a:srgbClr val="006600"/>
    <a:srgbClr val="00CC00"/>
    <a:srgbClr val="003300"/>
    <a:srgbClr val="FF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8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4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5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2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5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0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4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C9CC-EEC3-4ADC-BE94-C6C50077296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" y="0"/>
            <a:ext cx="9144000" cy="68491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" y="5121"/>
            <a:ext cx="9143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00" b="1" dirty="0" smtClean="0">
                <a:solidFill>
                  <a:srgbClr val="006600"/>
                </a:solidFill>
              </a:rPr>
              <a:t>UBND QUẬN LONG BIÊN </a:t>
            </a:r>
          </a:p>
          <a:p>
            <a:pPr algn="ctr">
              <a:lnSpc>
                <a:spcPct val="150000"/>
              </a:lnSpc>
            </a:pPr>
            <a:r>
              <a:rPr lang="en-US" sz="2600" b="1" dirty="0" smtClean="0">
                <a:solidFill>
                  <a:srgbClr val="006600"/>
                </a:solidFill>
              </a:rPr>
              <a:t>TRƯỜNG MẦM NON BẮC CẦU</a:t>
            </a:r>
            <a:endParaRPr lang="en-US" sz="2600" b="1" dirty="0">
              <a:solidFill>
                <a:srgbClr val="0066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74266" y="2362200"/>
            <a:ext cx="929253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LĨNH VỰC PHÁT TRIỂN NHẬN THỨC</a:t>
            </a:r>
            <a:endParaRPr lang="en-US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3434927"/>
            <a:ext cx="807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Đề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tài</a:t>
            </a:r>
            <a:r>
              <a:rPr lang="en-US" sz="2400" b="1" dirty="0" smtClean="0">
                <a:solidFill>
                  <a:srgbClr val="000066"/>
                </a:solidFill>
              </a:rPr>
              <a:t>: NBTN: </a:t>
            </a:r>
            <a:r>
              <a:rPr lang="en-US" sz="2400" b="1" dirty="0" err="1" smtClean="0">
                <a:solidFill>
                  <a:srgbClr val="000066"/>
                </a:solidFill>
              </a:rPr>
              <a:t>Hoa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đồng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tiền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Lứa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tuổi</a:t>
            </a:r>
            <a:r>
              <a:rPr lang="en-US" sz="2400" b="1" dirty="0" smtClean="0">
                <a:solidFill>
                  <a:srgbClr val="000066"/>
                </a:solidFill>
              </a:rPr>
              <a:t>: </a:t>
            </a:r>
            <a:r>
              <a:rPr lang="en-US" sz="2400" b="1" dirty="0" err="1" smtClean="0">
                <a:solidFill>
                  <a:srgbClr val="000066"/>
                </a:solidFill>
              </a:rPr>
              <a:t>Trẻ</a:t>
            </a:r>
            <a:r>
              <a:rPr lang="en-US" sz="2400" b="1" dirty="0" smtClean="0">
                <a:solidFill>
                  <a:srgbClr val="000066"/>
                </a:solidFill>
              </a:rPr>
              <a:t> 24 – 36 </a:t>
            </a:r>
            <a:r>
              <a:rPr lang="en-US" sz="2400" b="1" dirty="0" err="1" smtClean="0">
                <a:solidFill>
                  <a:srgbClr val="000066"/>
                </a:solidFill>
              </a:rPr>
              <a:t>tháng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Số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trẻ</a:t>
            </a:r>
            <a:r>
              <a:rPr lang="en-US" sz="2400" b="1" dirty="0" smtClean="0">
                <a:solidFill>
                  <a:srgbClr val="000066"/>
                </a:solidFill>
              </a:rPr>
              <a:t>: 12 – 15 </a:t>
            </a:r>
            <a:r>
              <a:rPr lang="en-US" sz="2400" b="1" dirty="0" err="1" smtClean="0">
                <a:solidFill>
                  <a:srgbClr val="000066"/>
                </a:solidFill>
              </a:rPr>
              <a:t>trẻ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Thời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gian</a:t>
            </a:r>
            <a:r>
              <a:rPr lang="en-US" sz="2400" b="1" dirty="0" smtClean="0">
                <a:solidFill>
                  <a:srgbClr val="000066"/>
                </a:solidFill>
              </a:rPr>
              <a:t>: 12 – 15 </a:t>
            </a:r>
            <a:r>
              <a:rPr lang="en-US" sz="2400" b="1" dirty="0" err="1" smtClean="0">
                <a:solidFill>
                  <a:srgbClr val="000066"/>
                </a:solidFill>
              </a:rPr>
              <a:t>phút</a:t>
            </a:r>
            <a:endParaRPr lang="en-US" sz="2400" b="1" dirty="0" smtClean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000066"/>
                </a:solidFill>
              </a:rPr>
              <a:t>Người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thực</a:t>
            </a:r>
            <a:r>
              <a:rPr lang="en-US" sz="2400" b="1" dirty="0" smtClean="0">
                <a:solidFill>
                  <a:srgbClr val="000066"/>
                </a:solidFill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</a:rPr>
              <a:t>hiện</a:t>
            </a:r>
            <a:r>
              <a:rPr lang="en-US" sz="2400" b="1" dirty="0" smtClean="0">
                <a:solidFill>
                  <a:srgbClr val="000066"/>
                </a:solidFill>
              </a:rPr>
              <a:t>: </a:t>
            </a:r>
            <a:r>
              <a:rPr lang="vi-VN" sz="2400" b="1" dirty="0" smtClean="0">
                <a:solidFill>
                  <a:srgbClr val="000066"/>
                </a:solidFill>
              </a:rPr>
              <a:t>Phạm Thị Thu Hằng</a:t>
            </a:r>
            <a:endParaRPr lang="en-US" sz="2400" b="1" dirty="0">
              <a:solidFill>
                <a:srgbClr val="00006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912" y="1174750"/>
            <a:ext cx="115728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831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3" y="0"/>
            <a:ext cx="9079607" cy="69317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6539" y="1447800"/>
            <a:ext cx="9079607" cy="3677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Kết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bé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288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17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1: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Trò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chơi</a:t>
            </a:r>
            <a:r>
              <a:rPr lang="en-US" sz="4800" b="1" dirty="0" smtClean="0">
                <a:solidFill>
                  <a:srgbClr val="C00000"/>
                </a:solidFill>
              </a:rPr>
              <a:t>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nở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2: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rgbClr val="C00000"/>
                </a:solidFill>
              </a:rPr>
              <a:t>NBTN: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đồng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tiền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84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2963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5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3: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Mở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rộng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41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191000" cy="3429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9"/>
          <a:stretch/>
        </p:blipFill>
        <p:spPr>
          <a:xfrm>
            <a:off x="0" y="3505200"/>
            <a:ext cx="4953000" cy="33302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505201"/>
            <a:ext cx="4190999" cy="33527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"/>
            <a:ext cx="41910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9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4: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Củng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cố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5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1: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tinh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mắt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25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2: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nhanh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hơn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98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109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xuân khuê</cp:lastModifiedBy>
  <cp:revision>8</cp:revision>
  <dcterms:created xsi:type="dcterms:W3CDTF">2018-03-03T13:43:29Z</dcterms:created>
  <dcterms:modified xsi:type="dcterms:W3CDTF">2025-02-18T13:12:58Z</dcterms:modified>
</cp:coreProperties>
</file>