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2" r:id="rId5"/>
    <p:sldId id="265" r:id="rId6"/>
    <p:sldId id="267" r:id="rId7"/>
    <p:sldId id="268" r:id="rId8"/>
    <p:sldId id="269" r:id="rId9"/>
    <p:sldId id="26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  <a:srgbClr val="FC7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76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306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953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91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99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180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196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95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760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45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703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chemeClr val="accent1">
                <a:lumMod val="75000"/>
              </a:schemeClr>
            </a:gs>
            <a:gs pos="26000">
              <a:schemeClr val="accent1">
                <a:lumMod val="60000"/>
                <a:lumOff val="40000"/>
              </a:schemeClr>
            </a:gs>
            <a:gs pos="61000">
              <a:schemeClr val="accent6">
                <a:lumMod val="60000"/>
                <a:lumOff val="40000"/>
              </a:schemeClr>
            </a:gs>
            <a:gs pos="44000">
              <a:schemeClr val="accent6">
                <a:lumMod val="40000"/>
                <a:lumOff val="60000"/>
              </a:schemeClr>
            </a:gs>
            <a:gs pos="88000">
              <a:schemeClr val="accent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B44F7-7D27-4C08-9769-D12CB97C3BEF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65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40"/>
            <a:ext cx="12212374" cy="68762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42447" y="2991913"/>
            <a:ext cx="72891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</a:rPr>
              <a:t>LĨNH VỰC PHÁT TRIỂN NHẬN THỨC</a:t>
            </a:r>
          </a:p>
        </p:txBody>
      </p:sp>
      <p:sp>
        <p:nvSpPr>
          <p:cNvPr id="9" name="Rectangle 8"/>
          <p:cNvSpPr/>
          <p:nvPr/>
        </p:nvSpPr>
        <p:spPr>
          <a:xfrm>
            <a:off x="2709632" y="4011988"/>
            <a:ext cx="6954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Đề</a:t>
            </a:r>
            <a:r>
              <a:rPr lang="en-US" altLang="en-US" sz="36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tài</a:t>
            </a:r>
            <a:r>
              <a:rPr lang="en-US" altLang="en-US" sz="36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:</a:t>
            </a:r>
            <a:r>
              <a:rPr lang="vi-VN" altLang="en-US" sz="36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Nhận biết tập nói quả cam</a:t>
            </a:r>
            <a:r>
              <a:rPr lang="en-US" altLang="en-US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b="1" i="1" dirty="0">
                <a:solidFill>
                  <a:srgbClr val="C00000"/>
                </a:solidFill>
                <a:latin typeface="Times New Roman" panose="02020603050405020304" pitchFamily="18" charset="0"/>
              </a:rPr>
            </a:b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028" name="Picture 4" descr="🎉 pháo giấy buổi tiệc Tải xuống hình ảnh biểu tượng cảm xúc: Hình ảnh lớn  ở chế độ HD, Hình ảnh động và Đồ họa Véc tơ | EmojiA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48" y="5714998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🎉 pháo giấy buổi tiệc Tải xuống hình ảnh biểu tượng cảm xúc: Hình ảnh lớn  ở chế độ HD, Hình ảnh động và Đồ họa Véc tơ | EmojiA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08289" y="5714999"/>
            <a:ext cx="108045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ổng hợp hình ảnh quả cam đẹp nhấ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17" t="21496" r="30654" b="22505"/>
          <a:stretch/>
        </p:blipFill>
        <p:spPr bwMode="auto">
          <a:xfrm>
            <a:off x="9804217" y="3644996"/>
            <a:ext cx="966972" cy="103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A26D94-3DD3-60D1-3E5A-452BC235787C}"/>
              </a:ext>
            </a:extLst>
          </p:cNvPr>
          <p:cNvSpPr txBox="1"/>
          <p:nvPr/>
        </p:nvSpPr>
        <p:spPr>
          <a:xfrm>
            <a:off x="3233652" y="881392"/>
            <a:ext cx="6213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  <a:b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 CẦU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720F16-0ECF-82A5-F646-EA6AD6E848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634" y="1564994"/>
            <a:ext cx="1226795" cy="12267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870BC08-DC42-11D4-606B-F94743A9EB30}"/>
              </a:ext>
            </a:extLst>
          </p:cNvPr>
          <p:cNvSpPr txBox="1"/>
          <p:nvPr/>
        </p:nvSpPr>
        <p:spPr>
          <a:xfrm>
            <a:off x="4691922" y="4716101"/>
            <a:ext cx="6610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vi-VN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Quỳnh Trang</a:t>
            </a:r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16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C -0.00625 -0.00672 -0.02734 -0.01297 -0.03502 -0.01297 C -0.0819 -0.01297 -0.13034 0.08935 -0.13034 0.19166 C -0.13034 0.14004 -0.15456 0.08935 -0.17721 0.08935 C -0.20143 0.08935 -0.22396 0.14074 -0.22396 0.19166 C -0.22396 0.1662 -0.23581 0.14004 -0.24844 0.14004 C -0.26042 0.14004 -0.27252 0.16551 -0.27252 0.19166 C -0.27252 0.17847 -0.27864 0.1662 -0.28463 0.1662 C -0.29075 0.1662 -0.29661 0.17916 -0.29661 0.19166 C -0.29661 0.18495 -0.29961 0.17847 -0.30273 0.17847 C -0.3043 0.17847 -0.30885 0.18518 -0.30885 0.19166 C -0.30885 0.18842 -0.31042 0.18495 -0.31185 0.18495 C -0.31185 0.18426 -0.31471 0.18819 -0.31471 0.19166 C -0.31471 0.18981 -0.31471 0.18842 -0.3164 0.18842 C -0.3164 0.18912 -0.31797 0.19004 -0.31797 0.19166 C -0.31797 0.19074 -0.31797 0.18981 -0.31797 0.18912 C -0.31953 0.18912 -0.31953 0.18981 -0.31953 0.19074 C -0.32109 0.19074 -0.32109 0.19004 -0.32109 0.18912 C -0.32252 0.18912 -0.32252 0.18981 -0.32252 0.19074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33" y="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9750" y="1498600"/>
            <a:ext cx="10515600" cy="1325563"/>
          </a:xfrm>
        </p:spPr>
        <p:txBody>
          <a:bodyPr/>
          <a:lstStyle/>
          <a:p>
            <a:r>
              <a:rPr lang="vi-VN" dirty="0"/>
              <a:t>I, Ổn định tổ chức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121025"/>
            <a:ext cx="10515600" cy="23653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sz="6000" dirty="0">
                <a:latin typeface="+mj-lt"/>
              </a:rPr>
              <a:t>Hát và vận động minh họa</a:t>
            </a:r>
          </a:p>
          <a:p>
            <a:pPr marL="0" indent="0" algn="ctr">
              <a:buNone/>
            </a:pPr>
            <a:r>
              <a:rPr lang="vi-VN" sz="6000" dirty="0">
                <a:latin typeface="+mj-lt"/>
              </a:rPr>
              <a:t>“ Quả gì ”</a:t>
            </a:r>
            <a:endParaRPr lang="en-US" sz="60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9" b="94498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5725" y="1300487"/>
            <a:ext cx="2228850" cy="1721787"/>
          </a:xfrm>
          <a:prstGeom prst="rect">
            <a:avLst/>
          </a:prstGeom>
        </p:spPr>
      </p:pic>
      <p:pic>
        <p:nvPicPr>
          <p:cNvPr id="7" name="KARAOKE Quả Gì Mà Chua Chua Thế ♫ Nhạc Thiếu Nhi Có Lời Karaoke Bé Hát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99395" y="19176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8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1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3176" y="1836737"/>
            <a:ext cx="5143500" cy="3268663"/>
          </a:xfrm>
        </p:spPr>
        <p:txBody>
          <a:bodyPr>
            <a:normAutofit/>
          </a:bodyPr>
          <a:lstStyle/>
          <a:p>
            <a:r>
              <a:rPr lang="vi-V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TRÒ CHƠI </a:t>
            </a:r>
            <a:br>
              <a:rPr lang="vi-V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vi-V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“ VẮT  NƯỚC CAM”</a:t>
            </a:r>
            <a:endParaRPr 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3212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05643"/>
            <a:ext cx="10515600" cy="1325563"/>
          </a:xfrm>
        </p:spPr>
        <p:txBody>
          <a:bodyPr>
            <a:prstTxWarp prst="textChevronInverted">
              <a:avLst/>
            </a:prstTxWarp>
          </a:bodyPr>
          <a:lstStyle/>
          <a:p>
            <a:r>
              <a:rPr lang="vi-VN" dirty="0"/>
              <a:t>TRÒ CHƠI : Thi tài đoán nhanh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09" b="94498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5635" y="2236788"/>
            <a:ext cx="4667250" cy="3529012"/>
          </a:xfrm>
          <a:prstGeom prst="rect">
            <a:avLst/>
          </a:prstGeom>
        </p:spPr>
      </p:pic>
      <p:pic>
        <p:nvPicPr>
          <p:cNvPr id="11" name="Tiếng Yeah hiệu ứng âm thanh dùng chèn vào video làm youtube cho anh em nào cần (online-audio-converter.com)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76055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3484"/>
            <a:ext cx="487363" cy="487362"/>
          </a:xfrm>
        </p:spPr>
      </p:pic>
      <p:pic>
        <p:nvPicPr>
          <p:cNvPr id="12" name="The Entertainer - Nhạc Không Lời Vui Nhộn (online-audio-converter.com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0.6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9102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8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657225"/>
            <a:ext cx="5191125" cy="5148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486" y="0"/>
            <a:ext cx="7143750" cy="4762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5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107" y="125412"/>
            <a:ext cx="5191125" cy="5148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011" y="2095500"/>
            <a:ext cx="7143750" cy="4762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48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3" y="121298"/>
            <a:ext cx="5191125" cy="5148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95500"/>
            <a:ext cx="71437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1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107" y="125412"/>
            <a:ext cx="5191125" cy="5148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011" y="2095500"/>
            <a:ext cx="7143750" cy="4762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84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78436" y="2155572"/>
            <a:ext cx="1022427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Cảm ơn các cô đã chú ý lắng nghe</a:t>
            </a:r>
          </a:p>
          <a:p>
            <a:pPr algn="ctr"/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Chúc các cô nhiều sức khỏe!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2050" name="Picture 2" descr="🎉 pháo giấy buổi tiệc Tải xuống hình ảnh biểu tượng cảm xúc: Hình ảnh lớn  ở chế độ HD, Hình ảnh động và Đồ họa Véc tơ | EmojiA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134" y="2901834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🎉 pháo giấy buổi tiệc Tải xuống hình ảnh biểu tượng cảm xúc: Hình ảnh lớn  ở chế độ HD, Hình ảnh động và Đồ họa Véc tơ | EmojiA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73612" y="2901833"/>
            <a:ext cx="1136399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7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83</Words>
  <Application>Microsoft Office PowerPoint</Application>
  <PresentationFormat>Widescreen</PresentationFormat>
  <Paragraphs>11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I, Ổn định tổ chức</vt:lpstr>
      <vt:lpstr>TRÒ CHƠI  “ VẮT  NƯỚC CAM”</vt:lpstr>
      <vt:lpstr>TRÒ CHƠI : Thi tài đoán nhanh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xuân khuê</cp:lastModifiedBy>
  <cp:revision>27</cp:revision>
  <dcterms:created xsi:type="dcterms:W3CDTF">2022-11-03T05:32:27Z</dcterms:created>
  <dcterms:modified xsi:type="dcterms:W3CDTF">2025-02-18T12:55:53Z</dcterms:modified>
</cp:coreProperties>
</file>