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8" r:id="rId5"/>
    <p:sldId id="269" r:id="rId6"/>
    <p:sldId id="263" r:id="rId7"/>
    <p:sldId id="273" r:id="rId8"/>
    <p:sldId id="271" r:id="rId9"/>
    <p:sldId id="270" r:id="rId10"/>
    <p:sldId id="272" r:id="rId11"/>
    <p:sldId id="274" r:id="rId12"/>
    <p:sldId id="280" r:id="rId13"/>
    <p:sldId id="281" r:id="rId14"/>
    <p:sldId id="283" r:id="rId15"/>
    <p:sldId id="284" r:id="rId16"/>
    <p:sldId id="285" r:id="rId17"/>
    <p:sldId id="286" r:id="rId18"/>
    <p:sldId id="262" r:id="rId19"/>
    <p:sldId id="275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743200" y="304801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 MAI XANH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209801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582890" y="3896541"/>
            <a:ext cx="639290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3-4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BÉ C3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293983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8612CB-8BEF-32F5-6745-9901C9D49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42" y="1213666"/>
            <a:ext cx="14859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19200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4FCFD7-0FA0-497A-B000-413B98872576}"/>
              </a:ext>
            </a:extLst>
          </p:cNvPr>
          <p:cNvSpPr txBox="1"/>
          <p:nvPr/>
        </p:nvSpPr>
        <p:spPr>
          <a:xfrm>
            <a:off x="1524000" y="685800"/>
            <a:ext cx="854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9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4E1513-01B7-4563-B773-E092A21D6C90}"/>
              </a:ext>
            </a:extLst>
          </p:cNvPr>
          <p:cNvSpPr txBox="1"/>
          <p:nvPr/>
        </p:nvSpPr>
        <p:spPr>
          <a:xfrm>
            <a:off x="3352800" y="114300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thơ nhắc đến con vật gì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3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FAB529-4EFD-465F-9733-839CBF9439A3}"/>
              </a:ext>
            </a:extLst>
          </p:cNvPr>
          <p:cNvSpPr txBox="1"/>
          <p:nvPr/>
        </p:nvSpPr>
        <p:spPr>
          <a:xfrm>
            <a:off x="2057400" y="914400"/>
            <a:ext cx="7543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6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5E90C-4ABD-420F-8A17-F8FAD5F5939D}"/>
              </a:ext>
            </a:extLst>
          </p:cNvPr>
          <p:cNvSpPr txBox="1"/>
          <p:nvPr/>
        </p:nvSpPr>
        <p:spPr>
          <a:xfrm>
            <a:off x="3048000" y="990600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 của con chuồn chuồn như thế nào?</a:t>
            </a:r>
            <a:br>
              <a:rPr lang="vi-VN" dirty="0"/>
            </a:b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B788BE-9782-4C49-A390-A0A2E1EAE444}"/>
              </a:ext>
            </a:extLst>
          </p:cNvPr>
          <p:cNvSpPr txBox="1"/>
          <p:nvPr/>
        </p:nvSpPr>
        <p:spPr>
          <a:xfrm>
            <a:off x="1905000" y="762000"/>
            <a:ext cx="8763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1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B7FC24-6FE9-43A5-A820-494ED306539E}"/>
              </a:ext>
            </a:extLst>
          </p:cNvPr>
          <p:cNvSpPr txBox="1"/>
          <p:nvPr/>
        </p:nvSpPr>
        <p:spPr>
          <a:xfrm>
            <a:off x="1295400" y="838200"/>
            <a:ext cx="9372600" cy="365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66800"/>
            <a:ext cx="75057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10363200" cy="2362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3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theo hiệu lệnh của cô, cô đưa tay về phía nào thì phía đó đọc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Kiến thức: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nhớ tên bài thơ, tên tác giả, đọc thuộc bài thơ và hiểu nội dung bài thơ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thêm 1 số đặc điểm của con chuồn chuồn</a:t>
            </a:r>
          </a:p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 Kỹ năng: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Rèn cho trẻ kỹ năng đọc diễn cảm, đọc đúng nhịp điệu của bài thơ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nói đủ câu, mạch lạc, rõ ý khi trả lời các câu hỏi của cô qua nội dung bài thơ.</a:t>
            </a:r>
          </a:p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3. Thái độ: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Qua bài thơ trẻ biết yêu quý các loài động vật.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838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600201"/>
            <a:ext cx="57912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Hình ảnh  bài thơ “Chuồn chuồn”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Trang phục gọn gàng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3200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1752601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0" y="685801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114300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496</Words>
  <Application>Microsoft Office PowerPoint</Application>
  <PresentationFormat>Widescreen</PresentationFormat>
  <Paragraphs>62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I. Mục đích, yêu cầu</vt:lpstr>
      <vt:lpstr>II. Chuẩn bị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Hoa Nguyen</cp:lastModifiedBy>
  <cp:revision>49</cp:revision>
  <dcterms:created xsi:type="dcterms:W3CDTF">2018-12-28T04:46:11Z</dcterms:created>
  <dcterms:modified xsi:type="dcterms:W3CDTF">2025-01-17T04:13:41Z</dcterms:modified>
</cp:coreProperties>
</file>