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65" r:id="rId3"/>
    <p:sldId id="257" r:id="rId4"/>
    <p:sldId id="269" r:id="rId5"/>
    <p:sldId id="268" r:id="rId6"/>
    <p:sldId id="267" r:id="rId7"/>
    <p:sldId id="270" r:id="rId8"/>
    <p:sldId id="271" r:id="rId9"/>
    <p:sldId id="264" r:id="rId10"/>
    <p:sldId id="266" r:id="rId11"/>
    <p:sldId id="273" r:id="rId12"/>
    <p:sldId id="263" r:id="rId13"/>
    <p:sldId id="272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73" autoAdjust="0"/>
  </p:normalViewPr>
  <p:slideViewPr>
    <p:cSldViewPr showGuides="1">
      <p:cViewPr varScale="1">
        <p:scale>
          <a:sx n="55" d="100"/>
          <a:sy n="55" d="100"/>
        </p:scale>
        <p:origin x="144" y="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912600" y="594000"/>
            <a:ext cx="16453800" cy="1058400"/>
          </a:xfrm>
        </p:spPr>
        <p:txBody>
          <a:bodyPr wrap="square" lIns="0" tIns="0" rIns="0" bIns="0">
            <a:normAutofit/>
          </a:bodyPr>
          <a:lstStyle>
            <a:lvl1pPr algn="l" fontAlgn="base">
              <a:defRPr sz="4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451478">
            <a:off x="1017602" y="-170426"/>
            <a:ext cx="15964140" cy="10038079"/>
          </a:xfrm>
          <a:custGeom>
            <a:avLst/>
            <a:gdLst/>
            <a:ahLst/>
            <a:cxnLst/>
            <a:rect l="l" t="t" r="r" b="b"/>
            <a:pathLst>
              <a:path w="14830005" h="9732191">
                <a:moveTo>
                  <a:pt x="0" y="0"/>
                </a:moveTo>
                <a:lnTo>
                  <a:pt x="14830006" y="0"/>
                </a:lnTo>
                <a:lnTo>
                  <a:pt x="14830006" y="9732191"/>
                </a:lnTo>
                <a:lnTo>
                  <a:pt x="0" y="9732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63862" y="-64869"/>
            <a:ext cx="2384859" cy="2430429"/>
          </a:xfrm>
          <a:custGeom>
            <a:avLst/>
            <a:gdLst/>
            <a:ahLst/>
            <a:cxnLst/>
            <a:rect l="l" t="t" r="r" b="b"/>
            <a:pathLst>
              <a:path w="2384859" h="2430429">
                <a:moveTo>
                  <a:pt x="0" y="0"/>
                </a:moveTo>
                <a:lnTo>
                  <a:pt x="2384859" y="0"/>
                </a:lnTo>
                <a:lnTo>
                  <a:pt x="2384859" y="2430429"/>
                </a:lnTo>
                <a:lnTo>
                  <a:pt x="0" y="24304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331782">
            <a:off x="2622439" y="-786131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2" y="0"/>
                </a:lnTo>
                <a:lnTo>
                  <a:pt x="1542782" y="1572262"/>
                </a:lnTo>
                <a:lnTo>
                  <a:pt x="0" y="1572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331782">
            <a:off x="41150" y="480040"/>
            <a:ext cx="2156412" cy="2197617"/>
          </a:xfrm>
          <a:custGeom>
            <a:avLst/>
            <a:gdLst/>
            <a:ahLst/>
            <a:cxnLst/>
            <a:rect l="l" t="t" r="r" b="b"/>
            <a:pathLst>
              <a:path w="2156412" h="2197617">
                <a:moveTo>
                  <a:pt x="0" y="0"/>
                </a:moveTo>
                <a:lnTo>
                  <a:pt x="2156411" y="0"/>
                </a:lnTo>
                <a:lnTo>
                  <a:pt x="2156411" y="2197617"/>
                </a:lnTo>
                <a:lnTo>
                  <a:pt x="0" y="2197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0869" y="3590002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4387" y="5761742"/>
            <a:ext cx="3642473" cy="4367241"/>
          </a:xfrm>
          <a:custGeom>
            <a:avLst/>
            <a:gdLst/>
            <a:ahLst/>
            <a:cxnLst/>
            <a:rect l="l" t="t" r="r" b="b"/>
            <a:pathLst>
              <a:path w="3960697" h="4786341">
                <a:moveTo>
                  <a:pt x="0" y="0"/>
                </a:moveTo>
                <a:lnTo>
                  <a:pt x="3960697" y="0"/>
                </a:lnTo>
                <a:lnTo>
                  <a:pt x="3960697" y="4786341"/>
                </a:lnTo>
                <a:lnTo>
                  <a:pt x="0" y="47863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38909">
            <a:off x="6175726" y="8941357"/>
            <a:ext cx="1159422" cy="1118364"/>
          </a:xfrm>
          <a:custGeom>
            <a:avLst/>
            <a:gdLst/>
            <a:ahLst/>
            <a:cxnLst/>
            <a:rect l="l" t="t" r="r" b="b"/>
            <a:pathLst>
              <a:path w="1350547" h="1348859">
                <a:moveTo>
                  <a:pt x="0" y="0"/>
                </a:moveTo>
                <a:lnTo>
                  <a:pt x="1350547" y="0"/>
                </a:lnTo>
                <a:lnTo>
                  <a:pt x="1350547" y="1348859"/>
                </a:lnTo>
                <a:lnTo>
                  <a:pt x="0" y="13488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063862" y="3413246"/>
            <a:ext cx="3210526" cy="6889903"/>
          </a:xfrm>
          <a:custGeom>
            <a:avLst/>
            <a:gdLst/>
            <a:ahLst/>
            <a:cxnLst/>
            <a:rect l="l" t="t" r="r" b="b"/>
            <a:pathLst>
              <a:path w="5417864" h="7409044">
                <a:moveTo>
                  <a:pt x="5417863" y="0"/>
                </a:moveTo>
                <a:lnTo>
                  <a:pt x="0" y="0"/>
                </a:lnTo>
                <a:lnTo>
                  <a:pt x="0" y="7409045"/>
                </a:lnTo>
                <a:lnTo>
                  <a:pt x="5417863" y="7409045"/>
                </a:lnTo>
                <a:lnTo>
                  <a:pt x="541786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21683">
            <a:off x="13133694" y="8321177"/>
            <a:ext cx="1605384" cy="1601370"/>
          </a:xfrm>
          <a:custGeom>
            <a:avLst/>
            <a:gdLst/>
            <a:ahLst/>
            <a:cxnLst/>
            <a:rect l="l" t="t" r="r" b="b"/>
            <a:pathLst>
              <a:path w="1605384" h="1601370">
                <a:moveTo>
                  <a:pt x="0" y="0"/>
                </a:moveTo>
                <a:lnTo>
                  <a:pt x="1605384" y="0"/>
                </a:lnTo>
                <a:lnTo>
                  <a:pt x="1605384" y="1601370"/>
                </a:lnTo>
                <a:lnTo>
                  <a:pt x="0" y="16013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994084" y="509041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7"/>
                </a:lnTo>
                <a:lnTo>
                  <a:pt x="0" y="5870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620000" y="876300"/>
            <a:ext cx="3902075" cy="3710940"/>
          </a:xfrm>
          <a:custGeom>
            <a:avLst/>
            <a:gdLst/>
            <a:ahLst/>
            <a:cxnLst/>
            <a:rect l="l" t="t" r="r" b="b"/>
            <a:pathLst>
              <a:path w="4365173" h="4340014">
                <a:moveTo>
                  <a:pt x="0" y="0"/>
                </a:moveTo>
                <a:lnTo>
                  <a:pt x="4365173" y="0"/>
                </a:lnTo>
                <a:lnTo>
                  <a:pt x="4365173" y="4340014"/>
                </a:lnTo>
                <a:lnTo>
                  <a:pt x="0" y="43400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857838" y="46739"/>
            <a:ext cx="9660826" cy="18154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2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ỦY BAN NHÂN DÂN QUẬN LONG BIÊN</a:t>
            </a:r>
          </a:p>
          <a:p>
            <a:pPr algn="ctr">
              <a:lnSpc>
                <a:spcPts val="472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andyman"/>
                <a:cs typeface="Times New Roman" panose="02020603050405020304" pitchFamily="18" charset="0"/>
                <a:sym typeface="Handyman"/>
              </a:rPr>
              <a:t> TRƯỜNG MẦM NON BAN MAI XANH</a:t>
            </a:r>
          </a:p>
          <a:p>
            <a:pPr algn="ctr">
              <a:lnSpc>
                <a:spcPts val="4720"/>
              </a:lnSpc>
              <a:spcBef>
                <a:spcPct val="0"/>
              </a:spcBef>
            </a:pPr>
            <a:endParaRPr lang="en-US" sz="3200" dirty="0">
              <a:solidFill>
                <a:srgbClr val="000000"/>
              </a:solidFill>
              <a:latin typeface="Handyman"/>
              <a:ea typeface="Handyman"/>
              <a:cs typeface="Handyman"/>
              <a:sym typeface="Handyman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981200" y="4305301"/>
            <a:ext cx="14173200" cy="3180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5"/>
              </a:lnSpc>
              <a:spcBef>
                <a:spcPct val="0"/>
              </a:spcBef>
            </a:pPr>
            <a:r>
              <a:rPr lang="vi-VN" sz="8000" b="1" dirty="0">
                <a:solidFill>
                  <a:srgbClr val="FF0000"/>
                </a:solidFill>
                <a:latin typeface="+mj-lt"/>
                <a:ea typeface="Handyman"/>
                <a:cs typeface="Handyman"/>
                <a:sym typeface="Handyman"/>
              </a:rPr>
              <a:t>LÀM QUEN VĂN HỌC</a:t>
            </a:r>
          </a:p>
          <a:p>
            <a:pPr algn="ctr">
              <a:lnSpc>
                <a:spcPts val="6165"/>
              </a:lnSpc>
              <a:spcBef>
                <a:spcPct val="0"/>
              </a:spcBef>
            </a:pPr>
            <a:endParaRPr lang="vi-VN" sz="7200" b="1" dirty="0">
              <a:solidFill>
                <a:srgbClr val="FF0000"/>
              </a:solidFill>
              <a:latin typeface="+mj-lt"/>
              <a:ea typeface="Handyman"/>
              <a:cs typeface="Handyman"/>
              <a:sym typeface="Handyman"/>
            </a:endParaRPr>
          </a:p>
          <a:p>
            <a:pPr algn="ctr">
              <a:lnSpc>
                <a:spcPts val="6165"/>
              </a:lnSpc>
              <a:spcBef>
                <a:spcPct val="0"/>
              </a:spcBef>
            </a:pPr>
            <a:r>
              <a:rPr lang="vi-VN" sz="6000" b="1" dirty="0">
                <a:solidFill>
                  <a:srgbClr val="000000"/>
                </a:solidFill>
                <a:latin typeface="+mj-lt"/>
                <a:ea typeface="Handyman"/>
                <a:cs typeface="Handyman"/>
                <a:sym typeface="Handyman"/>
              </a:rPr>
              <a:t>Đề tài: Truyện “ Thỏ </a:t>
            </a:r>
            <a:r>
              <a:rPr lang="vi-VN" sz="6000" b="1" dirty="0" smtClean="0">
                <a:solidFill>
                  <a:srgbClr val="000000"/>
                </a:solidFill>
                <a:latin typeface="+mj-lt"/>
                <a:ea typeface="Handyman"/>
                <a:cs typeface="Handyman"/>
                <a:sym typeface="Handyman"/>
              </a:rPr>
              <a:t>con </a:t>
            </a:r>
            <a:r>
              <a:rPr lang="vi-VN" sz="6000" b="1" dirty="0" smtClean="0">
                <a:solidFill>
                  <a:srgbClr val="000000"/>
                </a:solidFill>
                <a:latin typeface="+mj-lt"/>
                <a:ea typeface="Handyman"/>
                <a:cs typeface="Handyman"/>
                <a:sym typeface="Handyman"/>
              </a:rPr>
              <a:t>không vâng lời”</a:t>
            </a:r>
            <a:endParaRPr lang="vi-VN" sz="6000" b="1" dirty="0">
              <a:solidFill>
                <a:srgbClr val="000000"/>
              </a:solidFill>
              <a:latin typeface="+mj-lt"/>
              <a:ea typeface="Handyman"/>
              <a:cs typeface="Handyman"/>
              <a:sym typeface="Handyman"/>
            </a:endParaRPr>
          </a:p>
          <a:p>
            <a:pPr algn="ctr">
              <a:lnSpc>
                <a:spcPts val="6165"/>
              </a:lnSpc>
              <a:spcBef>
                <a:spcPct val="0"/>
              </a:spcBef>
            </a:pPr>
            <a:r>
              <a:rPr lang="vi-VN" sz="4800" b="1" dirty="0">
                <a:solidFill>
                  <a:srgbClr val="000000"/>
                </a:solidFill>
                <a:latin typeface="+mj-lt"/>
                <a:ea typeface="Handyman"/>
                <a:cs typeface="Handyman"/>
                <a:sym typeface="Handyman"/>
              </a:rPr>
              <a:t>Đối tượng: 24-36 tháng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0" y="2705100"/>
            <a:ext cx="12183110" cy="3870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</a:rPr>
              <a:t>                                                                  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Giáo dục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4400" dirty="0">
                <a:solidFill>
                  <a:schemeClr val="tx1"/>
                </a:solidFill>
                <a:latin typeface="Times New Roman" panose="02020603050405020304" pitchFamily="18" charset="0"/>
              </a:rPr>
              <a:t>Thông qua câu chuyện, các con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dạy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4400" dirty="0" err="1" smtClean="0">
                <a:latin typeface="Times New Roman" panose="02020603050405020304" pitchFamily="18" charset="0"/>
              </a:rPr>
              <a:t>Các</a:t>
            </a:r>
            <a:r>
              <a:rPr lang="en-US" altLang="en-US" sz="4400" dirty="0" smtClean="0">
                <a:latin typeface="Times New Roman" panose="02020603050405020304" pitchFamily="18" charset="0"/>
              </a:rPr>
              <a:t> con </a:t>
            </a:r>
            <a:r>
              <a:rPr lang="en-US" altLang="en-US" sz="4400" dirty="0" err="1" smtClean="0">
                <a:latin typeface="Times New Roman" panose="02020603050405020304" pitchFamily="18" charset="0"/>
              </a:rPr>
              <a:t>không</a:t>
            </a:r>
            <a:r>
              <a:rPr lang="en-US" altLang="en-US" sz="44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nguy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hiểm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lo </a:t>
            </a:r>
            <a:r>
              <a:rPr lang="en-US" alt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lắng</a:t>
            </a:r>
            <a:r>
              <a:rPr lang="en-US" altLang="en-US" sz="4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endParaRPr lang="en-US" altLang="en-US" sz="4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18942576726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343933"/>
            <a:ext cx="18440400" cy="1001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8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420" y="-73660"/>
            <a:ext cx="18395315" cy="1055878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027805" y="1943735"/>
            <a:ext cx="9916795" cy="4892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8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Kết thúc giờ học </a:t>
            </a:r>
          </a:p>
          <a:p>
            <a:endParaRPr lang="vi-VN" altLang="en-US" sz="8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8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en-US" sz="7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nhận xét và chuyển 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721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5" y="38100"/>
            <a:ext cx="18216880" cy="102495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5200" y="3009900"/>
            <a:ext cx="11430000" cy="40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Gợi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mở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gây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hứng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thú</a:t>
            </a:r>
          </a:p>
          <a:p>
            <a:pPr algn="ctr"/>
            <a:r>
              <a:rPr lang="vi-VN" alt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và trẻ cùng hát và vận động bài hát : </a:t>
            </a:r>
            <a:r>
              <a:rPr lang="vi-VN" alt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 yêu không nào</a:t>
            </a:r>
            <a:endParaRPr lang="vi-VN" altLang="en-US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hơn 60 hình nền slide đẹp nhất - Hình nền máy tí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387060" cy="102755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9600" y="4457700"/>
            <a:ext cx="906780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Cô vừa kể cho các con nghe câu </a:t>
            </a:r>
            <a:r>
              <a:rPr lang="vi-VN" alt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alt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uyện gì?</a:t>
            </a:r>
          </a:p>
          <a:p>
            <a:r>
              <a:rPr lang="vi-VN" alt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Trong truyện có những nhân vật nào? 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819400" y="1866900"/>
            <a:ext cx="12801600" cy="320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 1: Cô kể truyện không tranh truyện “ Thỏ </a:t>
            </a:r>
            <a:r>
              <a:rPr lang="vi-VN" alt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không vâng lời</a:t>
            </a:r>
            <a:r>
              <a:rPr lang="vi-VN" alt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           </a:t>
            </a:r>
          </a:p>
          <a:p>
            <a:endParaRPr lang="vi-VN" alt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807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833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385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10800" y="1104900"/>
            <a:ext cx="42883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dirty="0" smtClean="0">
                <a:solidFill>
                  <a:srgbClr val="FF0000"/>
                </a:solidFill>
                <a:latin typeface="+mj-lt"/>
              </a:rPr>
              <a:t>Con xin lỗi mẹ ạ</a:t>
            </a:r>
            <a:endParaRPr lang="vi-VN" sz="4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Cloud 3"/>
          <p:cNvSpPr/>
          <p:nvPr/>
        </p:nvSpPr>
        <p:spPr>
          <a:xfrm>
            <a:off x="9687976" y="910798"/>
            <a:ext cx="5334000" cy="1219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/>
              <a:t>Con xin lỗi mẹ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228258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2942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op 200+ hình nền Powerpoint thuyết trình cực đẹp cho mọi chủ đ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9400" y="419100"/>
            <a:ext cx="11049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0375" y="1943100"/>
            <a:ext cx="15922625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- Giảng nội dung: Câu chuyện </a:t>
            </a:r>
            <a:r>
              <a:rPr lang="en-US" altLang="en-US" sz="4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kể</a:t>
            </a:r>
            <a:r>
              <a:rPr lang="en-US" altLang="en-US" sz="4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về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bạn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thỏ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con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chưa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biết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nghe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lời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dặn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của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mẹ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Thỏ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mải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chơi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mẹ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dặn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ở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nhà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mà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chạy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đi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chơi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với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bướm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mà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quên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lối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về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nhà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. May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mắn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thỏ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gặp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dc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bác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gấu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giúp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đưa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về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nhà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en-US" altLang="en-US" sz="4800" b="0" i="0" dirty="0"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en-US" altLang="en-US" sz="4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+ Cô vừa kể câu chuyện gì?</a:t>
            </a:r>
          </a:p>
          <a:p>
            <a:r>
              <a:rPr lang="en-US" altLang="en-US" sz="4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+ Trong câu chuyện có những nhân vật nào? </a:t>
            </a:r>
          </a:p>
          <a:p>
            <a:r>
              <a:rPr lang="en-US" altLang="en-US" sz="4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+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Thỏ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dặn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thỏ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  <a:p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+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Bạn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bướm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nói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gì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với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thỏ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con?</a:t>
            </a:r>
          </a:p>
          <a:p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Thỏ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bướm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  <a:p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+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Điều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gì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xảy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ra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với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thỏ</a:t>
            </a:r>
            <a:r>
              <a:rPr lang="en-US" alt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/</a:t>
            </a:r>
          </a:p>
          <a:p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+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Thấy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thỏ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khóc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bác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gấu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đã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làm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en-US" sz="48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gì</a:t>
            </a:r>
            <a:r>
              <a:rPr lang="en-US" altLang="en-US" sz="48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?</a:t>
            </a:r>
            <a:endParaRPr lang="en-US" altLang="en-US" sz="4800" b="0" i="0" dirty="0"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238</Words>
  <Application>Microsoft Office PowerPoint</Application>
  <PresentationFormat>Custom</PresentationFormat>
  <Paragraphs>27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Handyman</vt:lpstr>
      <vt:lpstr>Times New Roman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and Green Illustrative Storytelling Kids Presentation</dc:title>
  <dc:creator>Administrator</dc:creator>
  <cp:lastModifiedBy>Techsi.vn</cp:lastModifiedBy>
  <cp:revision>16</cp:revision>
  <dcterms:created xsi:type="dcterms:W3CDTF">2006-08-16T00:00:00Z</dcterms:created>
  <dcterms:modified xsi:type="dcterms:W3CDTF">2025-01-02T05:59:52Z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712A5931988B4D1A8D54ACFCF237ADCC_13</vt:lpwstr>
  </property>
  <property fmtid="{D5CDD505-2E9C-101B-9397-08002B2CF9AE}" pid="3" name="KSOProductBuildVer">
    <vt:lpwstr>1033-12.2.0.19307</vt:lpwstr>
  </property>
</Properties>
</file>