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64" r:id="rId3"/>
    <p:sldId id="299" r:id="rId4"/>
    <p:sldId id="314" r:id="rId5"/>
    <p:sldId id="315" r:id="rId6"/>
    <p:sldId id="316" r:id="rId7"/>
    <p:sldId id="317" r:id="rId8"/>
    <p:sldId id="273" r:id="rId9"/>
    <p:sldId id="313" r:id="rId10"/>
    <p:sldId id="281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6" userDrawn="1">
          <p15:clr>
            <a:srgbClr val="A4A3A4"/>
          </p15:clr>
        </p15:guide>
        <p15:guide id="2" pos="384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850" autoAdjust="0"/>
    <p:restoredTop sz="94660" autoAdjust="0"/>
  </p:normalViewPr>
  <p:slideViewPr>
    <p:cSldViewPr showGuides="1">
      <p:cViewPr varScale="1">
        <p:scale>
          <a:sx n="115" d="100"/>
          <a:sy n="115" d="100"/>
        </p:scale>
        <p:origin x="864" y="192"/>
      </p:cViewPr>
      <p:guideLst>
        <p:guide orient="horz" pos="2156"/>
        <p:guide pos="384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1/9/25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1/9/25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1/9/25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1/9/25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1/9/25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1/9/25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1/9/25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1/9/25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1/9/25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1/9/25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1/9/25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t>Click to edit Master title style</a:t>
            </a:r>
          </a:p>
        </p:txBody>
      </p:sp>
      <p:sp>
        <p:nvSpPr>
          <p:cNvPr id="1027" name="Text Placeholder 1026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1028" name="Date Placeholder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fld id="{1D8BD707-D9CF-40AE-B4C6-C98DA3205C09}" type="datetimeFigureOut">
              <a:rPr lang="en-US" smtClean="0"/>
              <a:t>1/9/25</a:t>
            </a:fld>
            <a:endParaRPr lang="en-US"/>
          </a:p>
        </p:txBody>
      </p:sp>
      <p:sp>
        <p:nvSpPr>
          <p:cNvPr id="1029" name="Footer Placeholder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Slide Number Placeholder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6.jpeg"/><Relationship Id="rId2" Type="http://schemas.openxmlformats.org/officeDocument/2006/relationships/video" Target="file:///C:\Users\pc\Documents\nh&#7841;c%20m&#249;a%20h&#232;%20&#273;&#7871;n.mp4" TargetMode="External"/><Relationship Id="rId1" Type="http://schemas.microsoft.com/office/2007/relationships/media" Target="file:///C:\Users\pc\Documents\nh&#7841;c%20m&#249;a%20h&#232;%20&#273;&#7871;n.mp4" TargetMode="Externa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62200" y="4109495"/>
            <a:ext cx="7315200" cy="1553210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b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NGÔN NGỮ</a:t>
            </a:r>
            <a:b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altLang="en-US" sz="31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NBPB: </a:t>
            </a:r>
            <a:r>
              <a:rPr lang="en-US" altLang="en-US" sz="31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1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31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1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br>
              <a:rPr lang="en-US" sz="3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altLang="en-US" sz="3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 tượng: 24-36 tháng</a:t>
            </a:r>
            <a:br>
              <a:rPr lang="vi-VN" altLang="en-US" sz="3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altLang="en-US" sz="3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Lớp: Nhà trẻ D1</a:t>
            </a:r>
            <a:br>
              <a:rPr lang="en-US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1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165558"/>
            <a:ext cx="1828800" cy="1571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352800" y="295260"/>
            <a:ext cx="512572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LONG BIÊN TRƯỜNG MẦM NON BAN MAI XANH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be3b6afa82037b4fbd957df3cd1fbc7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609600" y="2362200"/>
            <a:ext cx="5376545" cy="3028315"/>
          </a:xfrm>
        </p:spPr>
      </p:pic>
      <p:pic>
        <p:nvPicPr>
          <p:cNvPr id="10" name="Content Placeholder 9" descr="hình nền 3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0" y="22860"/>
            <a:ext cx="12192000" cy="68357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47800" y="1219200"/>
            <a:ext cx="9418955" cy="24917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6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6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ết</a:t>
            </a:r>
            <a:r>
              <a:rPr lang="en-US" sz="6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</a:p>
          <a:p>
            <a:pPr algn="ctr"/>
            <a:r>
              <a:rPr lang="en-US" sz="4800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 </a:t>
            </a:r>
            <a:r>
              <a:rPr lang="vi-VN" altLang="en-US" sz="4800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 xét giờ học và chuyển</a:t>
            </a:r>
          </a:p>
          <a:p>
            <a:pPr algn="ctr"/>
            <a:r>
              <a:rPr lang="vi-VN" altLang="en-US" sz="4800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hoạt động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ảnh nền 1"/>
          <p:cNvPicPr>
            <a:picLocks noGrp="1" noChangeAspect="1"/>
          </p:cNvPicPr>
          <p:nvPr>
            <p:ph sz="half" idx="1"/>
          </p:nvPr>
        </p:nvPicPr>
        <p:blipFill>
          <a:blip r:embed="rId5"/>
          <a:stretch>
            <a:fillRect/>
          </a:stretch>
        </p:blipFill>
        <p:spPr>
          <a:xfrm>
            <a:off x="1524000" y="0"/>
            <a:ext cx="9144000" cy="683704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vi-VN" dirty="0"/>
              <a:t>Cô và trẻ đọc bài thơ: Cái Bát</a:t>
            </a:r>
          </a:p>
        </p:txBody>
      </p:sp>
      <p:pic>
        <p:nvPicPr>
          <p:cNvPr id="11" name="nhạc mùa hè đến">
            <a:hlinkClick r:id="" action="ppaction://media"/>
          </p:cNvPr>
          <p:cNvPicPr>
            <a:picLocks noGrp="1"/>
          </p:cNvPicPr>
          <p:nvPr>
            <p:ph sz="half" idx="2"/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922669" y="1600200"/>
            <a:ext cx="2543759" cy="452596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814225" y="762000"/>
            <a:ext cx="309880" cy="70675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en-US" sz="4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  <p:pic>
        <p:nvPicPr>
          <p:cNvPr id="5" name="Picture 4" descr="ảnh nền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609600" y="-76200"/>
            <a:ext cx="12769850" cy="797115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609600" y="-76200"/>
            <a:ext cx="12801600" cy="8074025"/>
          </a:xfrm>
          <a:prstGeom prst="rect">
            <a:avLst/>
          </a:prstGeom>
        </p:spPr>
      </p:pic>
      <p:sp>
        <p:nvSpPr>
          <p:cNvPr id="9" name="Text Box 8"/>
          <p:cNvSpPr txBox="1"/>
          <p:nvPr/>
        </p:nvSpPr>
        <p:spPr>
          <a:xfrm>
            <a:off x="1600200" y="3048000"/>
            <a:ext cx="9982200" cy="12954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vi-VN" alt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gây hứng thú</a:t>
            </a:r>
            <a:r>
              <a:rPr lang="vi-VN" alt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vi-VN" altLang="en-US" sz="4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Cô và trẻ cùng hát bài “ Quả bóng”</a:t>
            </a:r>
            <a:r>
              <a:rPr lang="vi-VN" alt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video>
              <p:cMediaNode>
                <p:cTn id="2" fill="hold" display="1">
                  <p:stCondLst>
                    <p:cond delay="indefinite"/>
                  </p:stCondLst>
                </p:cTn>
                <p:tgtEl>
                  <p:spTgt spid="11"/>
                </p:tgtEl>
              </p:cMediaNode>
            </p:vide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 additive="base">
                                        <p:cTn id="7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 descr="ảnh nề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8" name="Picture 7" descr="ảnh nề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4445" y="635"/>
            <a:ext cx="12220575" cy="6858000"/>
          </a:xfrm>
          <a:prstGeom prst="rect">
            <a:avLst/>
          </a:prstGeom>
        </p:spPr>
      </p:pic>
      <p:sp>
        <p:nvSpPr>
          <p:cNvPr id="5" name="Text Box 4"/>
          <p:cNvSpPr txBox="1"/>
          <p:nvPr/>
        </p:nvSpPr>
        <p:spPr>
          <a:xfrm>
            <a:off x="2590800" y="2514600"/>
            <a:ext cx="7647305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6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 biết đồ chơi </a:t>
            </a:r>
          </a:p>
          <a:p>
            <a:r>
              <a:rPr lang="vi-VN" altLang="en-US" sz="6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 màu đỏ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85470" y="-76200"/>
            <a:ext cx="12801600" cy="8074025"/>
          </a:xfrm>
          <a:prstGeom prst="rect">
            <a:avLst/>
          </a:prstGeom>
        </p:spPr>
      </p:pic>
      <p:sp>
        <p:nvSpPr>
          <p:cNvPr id="3" name="Text Box 2"/>
          <p:cNvSpPr txBox="1"/>
          <p:nvPr/>
        </p:nvSpPr>
        <p:spPr>
          <a:xfrm>
            <a:off x="2057400" y="2514600"/>
            <a:ext cx="725995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6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altLang="en-US" sz="6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en-US" sz="6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6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endParaRPr lang="en-US" altLang="en-US" sz="6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0"/>
            <a:ext cx="1129113" cy="1120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25176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-76200"/>
            <a:ext cx="1129113" cy="1120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047680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29113" cy="1120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85783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4114800" y="838200"/>
            <a:ext cx="4572000" cy="381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" name="TextBox 5"/>
          <p:cNvSpPr txBox="1"/>
          <p:nvPr/>
        </p:nvSpPr>
        <p:spPr>
          <a:xfrm>
            <a:off x="4419600" y="4648200"/>
            <a:ext cx="3733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endParaRPr lang="vi-VN" sz="5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03668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tải xuống (1)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2668270" y="3001010"/>
            <a:ext cx="2657475" cy="1724025"/>
          </a:xfrm>
        </p:spPr>
      </p:pic>
      <p:pic>
        <p:nvPicPr>
          <p:cNvPr id="3" name="Content Placeholder 2" descr="ảnh nền 2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7620" y="0"/>
            <a:ext cx="12189460" cy="68453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62000" y="1905000"/>
            <a:ext cx="12227560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vi-VN" alt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</a:t>
            </a:r>
            <a:r>
              <a:rPr lang="vi-VN" altLang="en-US" sz="6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chơi: </a:t>
            </a:r>
            <a:endParaRPr lang="vi-VN" altLang="en-US" sz="5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vi-VN" alt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“Chọn quà sinh nhật cho búp bê”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585470" y="-76200"/>
            <a:ext cx="12801600" cy="8074025"/>
          </a:xfrm>
          <a:prstGeom prst="rect">
            <a:avLst/>
          </a:prstGeom>
        </p:spPr>
      </p:pic>
      <p:sp>
        <p:nvSpPr>
          <p:cNvPr id="2" name="Text Box 1"/>
          <p:cNvSpPr txBox="1"/>
          <p:nvPr/>
        </p:nvSpPr>
        <p:spPr>
          <a:xfrm>
            <a:off x="1752600" y="2078990"/>
            <a:ext cx="834517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alt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alt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“</a:t>
            </a:r>
            <a:r>
              <a:rPr lang="en-US" alt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alt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</p:txBody>
      </p:sp>
      <p:sp>
        <p:nvSpPr>
          <p:cNvPr id="8" name="Text Box 7"/>
          <p:cNvSpPr txBox="1"/>
          <p:nvPr/>
        </p:nvSpPr>
        <p:spPr>
          <a:xfrm>
            <a:off x="1838325" y="3917315"/>
            <a:ext cx="775462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  <a:r>
              <a:rPr lang="en-US" dirty="0"/>
              <a:t>* TC1: “</a:t>
            </a:r>
            <a:r>
              <a:rPr lang="en-US" dirty="0" err="1"/>
              <a:t>Tìm</a:t>
            </a:r>
            <a:r>
              <a:rPr lang="en-US" dirty="0"/>
              <a:t> </a:t>
            </a:r>
            <a:r>
              <a:rPr lang="en-US" dirty="0" err="1"/>
              <a:t>đúng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” </a:t>
            </a:r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/>
              <a:t>rổ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con </a:t>
            </a:r>
            <a:r>
              <a:rPr lang="en-US" dirty="0" err="1"/>
              <a:t>cô</a:t>
            </a:r>
            <a:r>
              <a:rPr lang="en-US" dirty="0"/>
              <a:t> </a:t>
            </a:r>
            <a:r>
              <a:rPr lang="en-US" dirty="0" err="1"/>
              <a:t>đã</a:t>
            </a:r>
            <a:r>
              <a:rPr lang="en-US" dirty="0"/>
              <a:t> </a:t>
            </a:r>
            <a:r>
              <a:rPr lang="en-US" dirty="0" err="1"/>
              <a:t>chuẩn</a:t>
            </a:r>
            <a:r>
              <a:rPr lang="en-US" dirty="0"/>
              <a:t> </a:t>
            </a:r>
            <a:r>
              <a:rPr lang="en-US" dirty="0" err="1"/>
              <a:t>bị</a:t>
            </a:r>
            <a:r>
              <a:rPr lang="en-US" dirty="0"/>
              <a:t> </a:t>
            </a:r>
            <a:r>
              <a:rPr lang="en-US" dirty="0" err="1"/>
              <a:t>hai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tròn</a:t>
            </a:r>
            <a:r>
              <a:rPr lang="en-US" dirty="0"/>
              <a:t> 2 </a:t>
            </a:r>
            <a:r>
              <a:rPr lang="en-US" dirty="0" err="1"/>
              <a:t>màu</a:t>
            </a:r>
            <a:r>
              <a:rPr lang="en-US" dirty="0"/>
              <a:t> </a:t>
            </a:r>
            <a:r>
              <a:rPr lang="en-US" dirty="0" err="1"/>
              <a:t>khác</a:t>
            </a:r>
            <a:r>
              <a:rPr lang="en-US" dirty="0"/>
              <a:t> </a:t>
            </a:r>
            <a:r>
              <a:rPr lang="en-US" dirty="0" err="1"/>
              <a:t>nhau</a:t>
            </a:r>
            <a:r>
              <a:rPr lang="en-US" dirty="0"/>
              <a:t> </a:t>
            </a:r>
            <a:r>
              <a:rPr lang="en-US" dirty="0" err="1"/>
              <a:t>khi</a:t>
            </a:r>
            <a:r>
              <a:rPr lang="en-US" dirty="0"/>
              <a:t> </a:t>
            </a:r>
            <a:r>
              <a:rPr lang="en-US" dirty="0" err="1"/>
              <a:t>cô</a:t>
            </a:r>
            <a:r>
              <a:rPr lang="en-US" dirty="0"/>
              <a:t> </a:t>
            </a:r>
            <a:r>
              <a:rPr lang="en-US" dirty="0" err="1"/>
              <a:t>gọi</a:t>
            </a:r>
            <a:r>
              <a:rPr lang="en-US" dirty="0"/>
              <a:t> </a:t>
            </a:r>
            <a:r>
              <a:rPr lang="en-US" dirty="0" err="1"/>
              <a:t>đến</a:t>
            </a:r>
            <a:r>
              <a:rPr lang="en-US" dirty="0"/>
              <a:t> </a:t>
            </a:r>
            <a:r>
              <a:rPr lang="en-US" dirty="0" err="1"/>
              <a:t>tên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tròn</a:t>
            </a:r>
            <a:r>
              <a:rPr lang="en-US" dirty="0"/>
              <a:t> </a:t>
            </a:r>
            <a:r>
              <a:rPr lang="en-US" dirty="0" err="1"/>
              <a:t>màu</a:t>
            </a:r>
            <a:r>
              <a:rPr lang="en-US" dirty="0"/>
              <a:t> </a:t>
            </a:r>
            <a:r>
              <a:rPr lang="en-US" dirty="0" err="1"/>
              <a:t>nào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con </a:t>
            </a:r>
            <a:r>
              <a:rPr lang="en-US" dirty="0" err="1"/>
              <a:t>hãy</a:t>
            </a:r>
            <a:r>
              <a:rPr lang="en-US" dirty="0"/>
              <a:t> </a:t>
            </a:r>
            <a:r>
              <a:rPr lang="en-US" dirty="0" err="1"/>
              <a:t>chọn</a:t>
            </a:r>
            <a:r>
              <a:rPr lang="en-US" dirty="0"/>
              <a:t> </a:t>
            </a:r>
            <a:r>
              <a:rPr lang="en-US" dirty="0" err="1"/>
              <a:t>giơ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đó</a:t>
            </a:r>
            <a:r>
              <a:rPr lang="en-US" dirty="0"/>
              <a:t> </a:t>
            </a:r>
            <a:r>
              <a:rPr lang="en-US" dirty="0" err="1"/>
              <a:t>lên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gọi</a:t>
            </a:r>
            <a:r>
              <a:rPr lang="en-US" dirty="0"/>
              <a:t> </a:t>
            </a:r>
            <a:r>
              <a:rPr lang="en-US" dirty="0" err="1"/>
              <a:t>tên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thật</a:t>
            </a:r>
            <a:r>
              <a:rPr lang="en-US" dirty="0"/>
              <a:t> to </a:t>
            </a:r>
            <a:r>
              <a:rPr lang="en-US" dirty="0" err="1"/>
              <a:t>nhé</a:t>
            </a:r>
            <a:r>
              <a:rPr lang="en-US" dirty="0"/>
              <a:t>.</a:t>
            </a:r>
            <a:endParaRPr lang="vi-VN" dirty="0"/>
          </a:p>
          <a:p>
            <a:r>
              <a:rPr lang="en-US" dirty="0"/>
              <a:t>+ </a:t>
            </a:r>
            <a:r>
              <a:rPr lang="en-US" dirty="0" err="1"/>
              <a:t>Tìm</a:t>
            </a:r>
            <a:r>
              <a:rPr lang="en-US" dirty="0"/>
              <a:t> </a:t>
            </a:r>
            <a:r>
              <a:rPr lang="en-US" dirty="0" err="1"/>
              <a:t>cho</a:t>
            </a:r>
            <a:r>
              <a:rPr lang="en-US" dirty="0"/>
              <a:t> </a:t>
            </a:r>
            <a:r>
              <a:rPr lang="en-US" dirty="0" err="1"/>
              <a:t>cô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tròn</a:t>
            </a:r>
            <a:r>
              <a:rPr lang="en-US" dirty="0"/>
              <a:t> </a:t>
            </a:r>
            <a:r>
              <a:rPr lang="en-US" dirty="0" err="1"/>
              <a:t>màu</a:t>
            </a:r>
            <a:r>
              <a:rPr lang="en-US" dirty="0"/>
              <a:t> </a:t>
            </a:r>
            <a:r>
              <a:rPr lang="en-US" dirty="0" err="1"/>
              <a:t>đỏ</a:t>
            </a:r>
            <a:r>
              <a:rPr lang="en-US" dirty="0"/>
              <a:t>, </a:t>
            </a:r>
            <a:r>
              <a:rPr lang="en-US" dirty="0" err="1"/>
              <a:t>trẻ</a:t>
            </a:r>
            <a:r>
              <a:rPr lang="en-US" dirty="0"/>
              <a:t> </a:t>
            </a:r>
            <a:r>
              <a:rPr lang="en-US" dirty="0" err="1"/>
              <a:t>nói</a:t>
            </a:r>
            <a:r>
              <a:rPr lang="en-US" dirty="0"/>
              <a:t> “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tròn</a:t>
            </a:r>
            <a:r>
              <a:rPr lang="en-US" dirty="0"/>
              <a:t> </a:t>
            </a:r>
            <a:r>
              <a:rPr lang="en-US" dirty="0" err="1"/>
              <a:t>màu</a:t>
            </a:r>
            <a:r>
              <a:rPr lang="en-US" dirty="0"/>
              <a:t> </a:t>
            </a:r>
            <a:r>
              <a:rPr lang="en-US" dirty="0" err="1"/>
              <a:t>đỏ</a:t>
            </a:r>
            <a:r>
              <a:rPr lang="en-US" dirty="0"/>
              <a:t>”</a:t>
            </a:r>
            <a:endParaRPr lang="vi-VN" dirty="0"/>
          </a:p>
          <a:p>
            <a:r>
              <a:rPr lang="en-US" dirty="0"/>
              <a:t>+ </a:t>
            </a:r>
            <a:r>
              <a:rPr lang="en-US" dirty="0" err="1"/>
              <a:t>Tìm</a:t>
            </a:r>
            <a:r>
              <a:rPr lang="en-US" dirty="0"/>
              <a:t> </a:t>
            </a:r>
            <a:r>
              <a:rPr lang="en-US" dirty="0" err="1"/>
              <a:t>cho</a:t>
            </a:r>
            <a:r>
              <a:rPr lang="en-US" dirty="0"/>
              <a:t> </a:t>
            </a:r>
            <a:r>
              <a:rPr lang="en-US" dirty="0" err="1"/>
              <a:t>cô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tròn</a:t>
            </a:r>
            <a:r>
              <a:rPr lang="en-US" dirty="0"/>
              <a:t> </a:t>
            </a:r>
            <a:r>
              <a:rPr lang="en-US" dirty="0" err="1"/>
              <a:t>màu</a:t>
            </a:r>
            <a:r>
              <a:rPr lang="en-US" dirty="0"/>
              <a:t> </a:t>
            </a:r>
            <a:r>
              <a:rPr lang="en-US" dirty="0" err="1"/>
              <a:t>xanh</a:t>
            </a:r>
            <a:r>
              <a:rPr lang="en-US" dirty="0"/>
              <a:t>, </a:t>
            </a:r>
            <a:r>
              <a:rPr lang="en-US" dirty="0" err="1"/>
              <a:t>trẻ</a:t>
            </a:r>
            <a:r>
              <a:rPr lang="en-US" dirty="0"/>
              <a:t> </a:t>
            </a:r>
            <a:r>
              <a:rPr lang="en-US" dirty="0" err="1"/>
              <a:t>nói</a:t>
            </a:r>
            <a:r>
              <a:rPr lang="en-US" dirty="0"/>
              <a:t> “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tròn</a:t>
            </a:r>
            <a:r>
              <a:rPr lang="en-US" dirty="0"/>
              <a:t> </a:t>
            </a:r>
            <a:r>
              <a:rPr lang="en-US" dirty="0" err="1"/>
              <a:t>màu</a:t>
            </a:r>
            <a:r>
              <a:rPr lang="en-US" dirty="0"/>
              <a:t> </a:t>
            </a:r>
            <a:r>
              <a:rPr lang="en-US" dirty="0" err="1"/>
              <a:t>xanh</a:t>
            </a:r>
            <a:r>
              <a:rPr lang="en-US" dirty="0"/>
              <a:t>”</a:t>
            </a:r>
            <a:endParaRPr lang="vi-VN" dirty="0"/>
          </a:p>
          <a:p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tải xuống (1)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668270" y="3001010"/>
            <a:ext cx="2657475" cy="1724025"/>
          </a:xfrm>
        </p:spPr>
      </p:pic>
      <p:pic>
        <p:nvPicPr>
          <p:cNvPr id="3" name="Content Placeholder 2" descr="ảnh nền 2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7620" y="0"/>
            <a:ext cx="12189460" cy="68453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62000" y="1905000"/>
            <a:ext cx="12227560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vi-VN" alt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</a:t>
            </a:r>
            <a:r>
              <a:rPr lang="vi-VN" altLang="en-US" sz="6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chơi: </a:t>
            </a:r>
            <a:endParaRPr lang="vi-VN" altLang="en-US" sz="5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vi-VN" alt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“Chọn quà sinh nhật cho búp bê”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604520" y="0"/>
            <a:ext cx="12801600" cy="8074025"/>
          </a:xfrm>
          <a:prstGeom prst="rect">
            <a:avLst/>
          </a:prstGeom>
        </p:spPr>
      </p:pic>
      <p:sp>
        <p:nvSpPr>
          <p:cNvPr id="2" name="Text Box 1"/>
          <p:cNvSpPr txBox="1"/>
          <p:nvPr/>
        </p:nvSpPr>
        <p:spPr>
          <a:xfrm>
            <a:off x="1445895" y="2078990"/>
            <a:ext cx="86518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alt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alt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alt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:“ </a:t>
            </a:r>
            <a:r>
              <a:rPr lang="en-US" alt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alt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alt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to”</a:t>
            </a:r>
          </a:p>
        </p:txBody>
      </p:sp>
      <p:sp>
        <p:nvSpPr>
          <p:cNvPr id="8" name="Text Box 7"/>
          <p:cNvSpPr txBox="1"/>
          <p:nvPr/>
        </p:nvSpPr>
        <p:spPr>
          <a:xfrm>
            <a:off x="1752600" y="3176310"/>
            <a:ext cx="86868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vòng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dãn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xì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vòng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xì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bỏ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nắm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Ai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nắm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1_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7DB6EF"/>
      </a:accent1>
      <a:accent2>
        <a:srgbClr val="C0504D"/>
      </a:accent2>
      <a:accent3>
        <a:srgbClr val="FFFFFF"/>
      </a:accent3>
      <a:accent4>
        <a:srgbClr val="000000"/>
      </a:accent4>
      <a:accent5>
        <a:srgbClr val="C0D7F5"/>
      </a:accent5>
      <a:accent6>
        <a:srgbClr val="AC4744"/>
      </a:accent6>
      <a:hlink>
        <a:srgbClr val="0066CC"/>
      </a:hlink>
      <a:folHlink>
        <a:srgbClr val="800080"/>
      </a:folHlink>
    </a:clrScheme>
    <a:fontScheme name="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7DB6EF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C0D7F5"/>
        </a:accent5>
        <a:accent6>
          <a:srgbClr val="AC4744"/>
        </a:accent6>
        <a:hlink>
          <a:srgbClr val="0066CC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274</TotalTime>
  <Words>320</Words>
  <Application>Microsoft Macintosh PowerPoint</Application>
  <PresentationFormat>Widescreen</PresentationFormat>
  <Paragraphs>23</Paragraphs>
  <Slides>10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Times New Roman</vt:lpstr>
      <vt:lpstr>1_Default Design</vt:lpstr>
      <vt:lpstr>     LĨNH VỰC PHÁT TRIỂN NGÔN NGỮ NBPB:  Hình tròn Đối tượng: 24-36 tháng Lớp: Nhà trẻ D1 </vt:lpstr>
      <vt:lpstr>Cô và trẻ đọc bài thơ: Cái Bát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Microsoft Office User</cp:lastModifiedBy>
  <cp:revision>47</cp:revision>
  <dcterms:created xsi:type="dcterms:W3CDTF">2006-08-16T00:00:00Z</dcterms:created>
  <dcterms:modified xsi:type="dcterms:W3CDTF">2025-01-09T16:50:53Z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BAFF3A3A068145F9BCB964E2D492F2D6_13</vt:lpwstr>
  </property>
  <property fmtid="{D5CDD505-2E9C-101B-9397-08002B2CF9AE}" pid="3" name="KSOProductBuildVer">
    <vt:lpwstr>1033-12.2.0.19307</vt:lpwstr>
  </property>
</Properties>
</file>