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3" r:id="rId4"/>
    <p:sldId id="259" r:id="rId5"/>
    <p:sldId id="276" r:id="rId6"/>
    <p:sldId id="274" r:id="rId7"/>
    <p:sldId id="277" r:id="rId8"/>
    <p:sldId id="261" r:id="rId9"/>
    <p:sldId id="262" r:id="rId10"/>
    <p:sldId id="264" r:id="rId11"/>
    <p:sldId id="263" r:id="rId12"/>
    <p:sldId id="265" r:id="rId13"/>
    <p:sldId id="266" r:id="rId14"/>
    <p:sldId id="278" r:id="rId15"/>
    <p:sldId id="272" r:id="rId16"/>
  </p:sldIdLst>
  <p:sldSz cx="18288000" cy="10287000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Asap" panose="020B0604020202020204" charset="0"/>
      <p:regular r:id="rId22"/>
    </p:embeddedFont>
    <p:embeddedFont>
      <p:font typeface="Asap Medium" panose="020B0604020202020204" charset="0"/>
      <p:regular r:id="rId23"/>
    </p:embeddedFont>
    <p:embeddedFont>
      <p:font typeface="Saira" panose="020B0604020202020204" charset="0"/>
      <p:regular r:id="rId24"/>
    </p:embeddedFont>
    <p:embeddedFont>
      <p:font typeface="Saira 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1" clrIdx="0">
    <p:extLst>
      <p:ext uri="{19B8F6BF-5375-455C-9EA6-DF929625EA0E}">
        <p15:presenceInfo xmlns:p15="http://schemas.microsoft.com/office/powerpoint/2012/main" userId="Techsi.v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 autoAdjust="0"/>
    <p:restoredTop sz="94689" autoAdjust="0"/>
  </p:normalViewPr>
  <p:slideViewPr>
    <p:cSldViewPr>
      <p:cViewPr varScale="1">
        <p:scale>
          <a:sx n="58" d="100"/>
          <a:sy n="58" d="100"/>
        </p:scale>
        <p:origin x="4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6-25T15:49:16.44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7C14E-8138-8342-A77F-2F02D62F1D8A}" type="datetimeFigureOut">
              <a:rPr lang="en-VN" smtClean="0"/>
              <a:t>02/10/2025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24C4-F00C-2043-8F8B-2B8C4FD9F89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8904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omments" Target="../comments/commen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image" Target="../media/image21.png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86025" y="1939163"/>
            <a:ext cx="13363575" cy="7477125"/>
            <a:chOff x="0" y="0"/>
            <a:chExt cx="342062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920857" y="191169"/>
            <a:ext cx="15338443" cy="10067596"/>
          </a:xfrm>
          <a:custGeom>
            <a:avLst/>
            <a:gdLst/>
            <a:ahLst/>
            <a:cxnLst/>
            <a:rect l="l" t="t" r="r" b="b"/>
            <a:pathLst>
              <a:path w="15338443" h="10067596">
                <a:moveTo>
                  <a:pt x="0" y="0"/>
                </a:moveTo>
                <a:lnTo>
                  <a:pt x="15338443" y="0"/>
                </a:lnTo>
                <a:lnTo>
                  <a:pt x="15338443" y="10067596"/>
                </a:lnTo>
                <a:lnTo>
                  <a:pt x="0" y="10067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8198" y="3200400"/>
            <a:ext cx="1345552" cy="1054423"/>
          </a:xfrm>
          <a:custGeom>
            <a:avLst/>
            <a:gdLst/>
            <a:ahLst/>
            <a:cxnLst/>
            <a:rect l="l" t="t" r="r" b="b"/>
            <a:pathLst>
              <a:path w="1345552" h="1054423">
                <a:moveTo>
                  <a:pt x="0" y="0"/>
                </a:moveTo>
                <a:lnTo>
                  <a:pt x="1345551" y="0"/>
                </a:lnTo>
                <a:lnTo>
                  <a:pt x="1345551" y="1054423"/>
                </a:lnTo>
                <a:lnTo>
                  <a:pt x="0" y="1054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6163">
            <a:off x="1580301" y="5195494"/>
            <a:ext cx="1811447" cy="3343275"/>
          </a:xfrm>
          <a:custGeom>
            <a:avLst/>
            <a:gdLst/>
            <a:ahLst/>
            <a:cxnLst/>
            <a:rect l="l" t="t" r="r" b="b"/>
            <a:pathLst>
              <a:path w="1811447" h="3343275">
                <a:moveTo>
                  <a:pt x="0" y="0"/>
                </a:moveTo>
                <a:lnTo>
                  <a:pt x="1811448" y="0"/>
                </a:lnTo>
                <a:lnTo>
                  <a:pt x="1811448" y="3343275"/>
                </a:lnTo>
                <a:lnTo>
                  <a:pt x="0" y="3343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04712" y="3491821"/>
            <a:ext cx="2615688" cy="2108879"/>
          </a:xfrm>
          <a:custGeom>
            <a:avLst/>
            <a:gdLst/>
            <a:ahLst/>
            <a:cxnLst/>
            <a:rect l="l" t="t" r="r" b="b"/>
            <a:pathLst>
              <a:path w="3128544" h="3128544">
                <a:moveTo>
                  <a:pt x="0" y="0"/>
                </a:moveTo>
                <a:lnTo>
                  <a:pt x="3128544" y="0"/>
                </a:lnTo>
                <a:lnTo>
                  <a:pt x="3128544" y="3128543"/>
                </a:lnTo>
                <a:lnTo>
                  <a:pt x="0" y="3128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89214" y="2309705"/>
            <a:ext cx="11274128" cy="1211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1"/>
              </a:lnSpc>
            </a:pPr>
            <a:r>
              <a:rPr lang="en-US" sz="2900" dirty="0">
                <a:solidFill>
                  <a:srgbClr val="E5645E"/>
                </a:solidFill>
                <a:latin typeface="VN Avant"/>
              </a:rPr>
              <a:t>ỦY BAN NHÂN DÂN QUẬN LONG BIÊN</a:t>
            </a:r>
          </a:p>
          <a:p>
            <a:pPr algn="ctr">
              <a:lnSpc>
                <a:spcPts val="3161"/>
              </a:lnSpc>
            </a:pPr>
            <a:r>
              <a:rPr lang="en-US" sz="2900" dirty="0">
                <a:solidFill>
                  <a:srgbClr val="E5645E"/>
                </a:solidFill>
                <a:latin typeface="VN Avant"/>
              </a:rPr>
              <a:t>TRƯỜNG MẦM NON BAN MAI XANH</a:t>
            </a:r>
          </a:p>
          <a:p>
            <a:pPr algn="ctr">
              <a:lnSpc>
                <a:spcPts val="2943"/>
              </a:lnSpc>
            </a:pPr>
            <a:endParaRPr lang="en-US" sz="2900" dirty="0">
              <a:solidFill>
                <a:srgbClr val="E5645E"/>
              </a:solidFill>
              <a:latin typeface="Sai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29494" y="4452591"/>
            <a:ext cx="9121168" cy="521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4"/>
              </a:lnSpc>
            </a:pPr>
            <a:endParaRPr dirty="0"/>
          </a:p>
          <a:p>
            <a:pPr algn="ctr">
              <a:lnSpc>
                <a:spcPts val="4124"/>
              </a:lnSpc>
            </a:pPr>
            <a:endParaRPr dirty="0"/>
          </a:p>
          <a:p>
            <a:pPr algn="ctr">
              <a:lnSpc>
                <a:spcPts val="4124"/>
              </a:lnSpc>
            </a:pPr>
            <a:endParaRPr dirty="0"/>
          </a:p>
          <a:p>
            <a:pPr algn="ctr">
              <a:lnSpc>
                <a:spcPts val="4124"/>
              </a:lnSpc>
            </a:pPr>
            <a:r>
              <a:rPr lang="en-US" sz="2945" dirty="0">
                <a:solidFill>
                  <a:srgbClr val="E5645E"/>
                </a:solidFill>
                <a:latin typeface="VN Avant"/>
              </a:rPr>
              <a:t>LĨNH VỰC PHÁT TRIỂN NGÔN NGỮ</a:t>
            </a:r>
          </a:p>
          <a:p>
            <a:pPr algn="ctr">
              <a:lnSpc>
                <a:spcPts val="4124"/>
              </a:lnSpc>
            </a:pPr>
            <a:r>
              <a:rPr lang="en-US" sz="2945" dirty="0">
                <a:solidFill>
                  <a:srgbClr val="E5645E"/>
                </a:solidFill>
                <a:latin typeface="VN Avant"/>
              </a:rPr>
              <a:t>LÀM QUEN CHỮ CÁI</a:t>
            </a:r>
          </a:p>
          <a:p>
            <a:pPr algn="ctr">
              <a:lnSpc>
                <a:spcPts val="4124"/>
              </a:lnSpc>
            </a:pPr>
            <a:r>
              <a:rPr lang="en-US" sz="2945" dirty="0">
                <a:solidFill>
                  <a:srgbClr val="E5645E"/>
                </a:solidFill>
                <a:latin typeface="VN Avant"/>
              </a:rPr>
              <a:t> ĐỀ TÀI: </a:t>
            </a:r>
            <a:r>
              <a:rPr lang="en-US" sz="2945" dirty="0" err="1">
                <a:solidFill>
                  <a:srgbClr val="E5645E"/>
                </a:solidFill>
                <a:latin typeface="VN Avant"/>
              </a:rPr>
              <a:t>Trò</a:t>
            </a:r>
            <a:r>
              <a:rPr lang="en-US" sz="2945" dirty="0">
                <a:solidFill>
                  <a:srgbClr val="E5645E"/>
                </a:solidFill>
                <a:latin typeface="VN Avant"/>
              </a:rPr>
              <a:t> </a:t>
            </a:r>
            <a:r>
              <a:rPr lang="en-US" sz="2945" dirty="0" err="1">
                <a:solidFill>
                  <a:srgbClr val="E5645E"/>
                </a:solidFill>
                <a:latin typeface="VN Avant"/>
              </a:rPr>
              <a:t>chơi</a:t>
            </a:r>
            <a:r>
              <a:rPr lang="en-US" sz="2945" dirty="0">
                <a:solidFill>
                  <a:srgbClr val="E5645E"/>
                </a:solidFill>
                <a:latin typeface="VN Avant"/>
              </a:rPr>
              <a:t> </a:t>
            </a:r>
            <a:r>
              <a:rPr lang="en-US" sz="2945" dirty="0" err="1">
                <a:solidFill>
                  <a:srgbClr val="E5645E"/>
                </a:solidFill>
                <a:latin typeface="VN Avant"/>
              </a:rPr>
              <a:t>chữ</a:t>
            </a:r>
            <a:r>
              <a:rPr lang="en-US" sz="2945" dirty="0">
                <a:solidFill>
                  <a:srgbClr val="E5645E"/>
                </a:solidFill>
                <a:latin typeface="VN Avant"/>
              </a:rPr>
              <a:t> </a:t>
            </a:r>
            <a:r>
              <a:rPr lang="en-US" sz="2945" dirty="0" err="1">
                <a:solidFill>
                  <a:srgbClr val="E5645E"/>
                </a:solidFill>
                <a:latin typeface="VN Avant"/>
              </a:rPr>
              <a:t>cái</a:t>
            </a:r>
            <a:r>
              <a:rPr lang="en-US" sz="2945" dirty="0">
                <a:solidFill>
                  <a:srgbClr val="E5645E"/>
                </a:solidFill>
                <a:latin typeface="VN Avant"/>
              </a:rPr>
              <a:t> ”</a:t>
            </a:r>
            <a:r>
              <a:rPr lang="en-US" sz="2945" dirty="0" err="1">
                <a:solidFill>
                  <a:srgbClr val="E5645E"/>
                </a:solidFill>
                <a:latin typeface="VN Avant"/>
              </a:rPr>
              <a:t>h,k,p,q</a:t>
            </a:r>
            <a:r>
              <a:rPr lang="en-US" sz="2945" dirty="0">
                <a:solidFill>
                  <a:srgbClr val="E5645E"/>
                </a:solidFill>
                <a:latin typeface="VN Avant"/>
              </a:rPr>
              <a:t>”</a:t>
            </a:r>
          </a:p>
          <a:p>
            <a:pPr algn="ctr">
              <a:lnSpc>
                <a:spcPts val="4124"/>
              </a:lnSpc>
            </a:pPr>
            <a:r>
              <a:rPr lang="en-US" sz="2945" dirty="0" err="1">
                <a:solidFill>
                  <a:srgbClr val="E5645E"/>
                </a:solidFill>
                <a:latin typeface="VN Avant"/>
              </a:rPr>
              <a:t>Đối</a:t>
            </a:r>
            <a:r>
              <a:rPr lang="en-US" sz="2945" dirty="0">
                <a:solidFill>
                  <a:srgbClr val="E5645E"/>
                </a:solidFill>
                <a:latin typeface="VN Avant"/>
              </a:rPr>
              <a:t> </a:t>
            </a:r>
            <a:r>
              <a:rPr lang="en-US" sz="2945" dirty="0" err="1">
                <a:solidFill>
                  <a:srgbClr val="E5645E"/>
                </a:solidFill>
                <a:latin typeface="VN Avant"/>
              </a:rPr>
              <a:t>tượng</a:t>
            </a:r>
            <a:r>
              <a:rPr lang="en-US" sz="2945" dirty="0">
                <a:solidFill>
                  <a:srgbClr val="E5645E"/>
                </a:solidFill>
                <a:latin typeface="VN Avant"/>
              </a:rPr>
              <a:t>: 5-6 </a:t>
            </a:r>
            <a:r>
              <a:rPr lang="en-US" sz="2945" dirty="0" err="1">
                <a:solidFill>
                  <a:srgbClr val="E5645E"/>
                </a:solidFill>
                <a:latin typeface="VN Avant"/>
              </a:rPr>
              <a:t>tuổi</a:t>
            </a:r>
            <a:endParaRPr lang="en-US" sz="2945" dirty="0">
              <a:solidFill>
                <a:srgbClr val="E5645E"/>
              </a:solidFill>
              <a:latin typeface="VN Avant"/>
            </a:endParaRPr>
          </a:p>
          <a:p>
            <a:pPr algn="ctr">
              <a:lnSpc>
                <a:spcPts val="4124"/>
              </a:lnSpc>
            </a:pPr>
            <a:endParaRPr lang="en-US" sz="2945" dirty="0">
              <a:solidFill>
                <a:srgbClr val="E5645E"/>
              </a:solidFill>
              <a:latin typeface="Asap Medium"/>
            </a:endParaRPr>
          </a:p>
          <a:p>
            <a:pPr algn="ctr">
              <a:lnSpc>
                <a:spcPts val="4124"/>
              </a:lnSpc>
            </a:pPr>
            <a:endParaRPr lang="en-US" sz="2945" dirty="0">
              <a:solidFill>
                <a:srgbClr val="E5645E"/>
              </a:solidFill>
              <a:latin typeface="Asap Medium"/>
            </a:endParaRPr>
          </a:p>
          <a:p>
            <a:pPr algn="ctr">
              <a:lnSpc>
                <a:spcPts val="4124"/>
              </a:lnSpc>
              <a:spcBef>
                <a:spcPct val="0"/>
              </a:spcBef>
            </a:pPr>
            <a:endParaRPr lang="en-US" sz="2945" dirty="0">
              <a:solidFill>
                <a:srgbClr val="E5645E"/>
              </a:solidFill>
              <a:latin typeface="Asap Medium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2702" y="1449712"/>
            <a:ext cx="4529499" cy="3401546"/>
            <a:chOff x="0" y="0"/>
            <a:chExt cx="8455660" cy="6350000"/>
          </a:xfrm>
        </p:grpSpPr>
        <p:sp>
          <p:nvSpPr>
            <p:cNvPr id="3" name="Freeform 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2"/>
              <a:stretch>
                <a:fillRect l="-3985" r="-3985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534371" y="1449712"/>
            <a:ext cx="4529499" cy="3401546"/>
            <a:chOff x="0" y="0"/>
            <a:chExt cx="8455660" cy="6350000"/>
          </a:xfrm>
        </p:grpSpPr>
        <p:sp>
          <p:nvSpPr>
            <p:cNvPr id="8" name="Freeform 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3"/>
              <a:stretch>
                <a:fillRect t="-21799" b="-2179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22702" y="5653088"/>
            <a:ext cx="4529499" cy="3401546"/>
            <a:chOff x="0" y="0"/>
            <a:chExt cx="8455660" cy="6350000"/>
          </a:xfrm>
        </p:grpSpPr>
        <p:sp>
          <p:nvSpPr>
            <p:cNvPr id="13" name="Freeform 1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4"/>
              <a:stretch>
                <a:fillRect t="-3162" b="-3162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448598" y="5819380"/>
            <a:ext cx="4701045" cy="3530373"/>
            <a:chOff x="0" y="0"/>
            <a:chExt cx="8455660" cy="6350000"/>
          </a:xfrm>
        </p:grpSpPr>
        <p:sp>
          <p:nvSpPr>
            <p:cNvPr id="18" name="Freeform 1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5"/>
              <a:stretch>
                <a:fillRect l="-32" r="-32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074016" y="2608185"/>
            <a:ext cx="2966088" cy="529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9"/>
              </a:lnSpc>
              <a:spcBef>
                <a:spcPct val="0"/>
              </a:spcBef>
            </a:pPr>
            <a:r>
              <a:rPr lang="en-US" sz="34299" b="1" dirty="0">
                <a:solidFill>
                  <a:srgbClr val="00000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1000" y="303529"/>
            <a:ext cx="16241131" cy="81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  <a:spcBef>
                <a:spcPct val="0"/>
              </a:spcBef>
            </a:pPr>
            <a:r>
              <a:rPr lang="en-US" sz="52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hãy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tìm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chữ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“p”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trong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bức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tranh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nhé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20144" y="4899342"/>
            <a:ext cx="4529499" cy="44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Asap"/>
              </a:rPr>
              <a:t>bánh </a:t>
            </a:r>
            <a:r>
              <a:rPr lang="en-US" sz="2899" dirty="0" err="1">
                <a:solidFill>
                  <a:srgbClr val="000000"/>
                </a:solidFill>
                <a:latin typeface="Asap"/>
              </a:rPr>
              <a:t>choco</a:t>
            </a:r>
            <a:r>
              <a:rPr lang="en-US" sz="2899" dirty="0" err="1">
                <a:latin typeface="Asap"/>
              </a:rPr>
              <a:t>p</a:t>
            </a:r>
            <a:r>
              <a:rPr lang="en-US" sz="2899" dirty="0" err="1">
                <a:solidFill>
                  <a:srgbClr val="000000"/>
                </a:solidFill>
                <a:latin typeface="Asap"/>
              </a:rPr>
              <a:t>ie</a:t>
            </a:r>
            <a:endParaRPr lang="en-US" sz="28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211225" y="9220200"/>
            <a:ext cx="3035511" cy="46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  <a:spcBef>
                <a:spcPct val="0"/>
              </a:spcBef>
            </a:pPr>
            <a:r>
              <a:rPr lang="en-US" sz="3012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Asap"/>
              </a:rPr>
              <a:t>hoa</a:t>
            </a:r>
            <a:r>
              <a:rPr lang="en-US" sz="3012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3012" dirty="0" err="1">
                <a:latin typeface="Asap"/>
              </a:rPr>
              <a:t>p</a:t>
            </a:r>
            <a:r>
              <a:rPr lang="en-US" sz="3012" dirty="0" err="1">
                <a:solidFill>
                  <a:srgbClr val="000000"/>
                </a:solidFill>
                <a:latin typeface="Asap"/>
              </a:rPr>
              <a:t>hong</a:t>
            </a:r>
            <a:r>
              <a:rPr lang="en-US" sz="3012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Asap"/>
              </a:rPr>
              <a:t>lan</a:t>
            </a:r>
            <a:endParaRPr lang="en-US" sz="3012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448598" y="9321178"/>
            <a:ext cx="470104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latin typeface="Asap"/>
              </a:rPr>
              <a:t>p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hở</a:t>
            </a:r>
            <a:endParaRPr lang="en-US" sz="29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211225" y="4976812"/>
            <a:ext cx="241914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Asap"/>
              </a:rPr>
              <a:t>thư</a:t>
            </a:r>
            <a:r>
              <a:rPr lang="en-US" sz="29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999" dirty="0" err="1">
                <a:latin typeface="Asap"/>
              </a:rPr>
              <a:t>p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háp</a:t>
            </a:r>
            <a:endParaRPr lang="en-US" sz="29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4AA800-48C5-70E9-B5CA-71D388D28FEF}"/>
              </a:ext>
            </a:extLst>
          </p:cNvPr>
          <p:cNvSpPr txBox="1"/>
          <p:nvPr/>
        </p:nvSpPr>
        <p:spPr>
          <a:xfrm>
            <a:off x="3200400" y="4959389"/>
            <a:ext cx="1272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p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228441-8BCD-25E9-C214-5642F6E4B881}"/>
              </a:ext>
            </a:extLst>
          </p:cNvPr>
          <p:cNvSpPr txBox="1"/>
          <p:nvPr/>
        </p:nvSpPr>
        <p:spPr>
          <a:xfrm>
            <a:off x="15468600" y="487003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p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0CDDB2-0785-20DF-64DF-D93939DCDB3D}"/>
              </a:ext>
            </a:extLst>
          </p:cNvPr>
          <p:cNvSpPr txBox="1"/>
          <p:nvPr/>
        </p:nvSpPr>
        <p:spPr>
          <a:xfrm>
            <a:off x="3200400" y="9221023"/>
            <a:ext cx="4529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p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59BA88-E8E3-A70F-2FDD-8E12E90614AA}"/>
              </a:ext>
            </a:extLst>
          </p:cNvPr>
          <p:cNvSpPr txBox="1"/>
          <p:nvPr/>
        </p:nvSpPr>
        <p:spPr>
          <a:xfrm>
            <a:off x="14368748" y="9307474"/>
            <a:ext cx="3919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p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2702" y="1449712"/>
            <a:ext cx="4620587" cy="3469951"/>
            <a:chOff x="0" y="0"/>
            <a:chExt cx="8455660" cy="6350000"/>
          </a:xfrm>
        </p:grpSpPr>
        <p:sp>
          <p:nvSpPr>
            <p:cNvPr id="3" name="Freeform 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2"/>
              <a:stretch>
                <a:fillRect t="-29889" b="-29889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534371" y="1449712"/>
            <a:ext cx="4529499" cy="3401546"/>
            <a:chOff x="0" y="0"/>
            <a:chExt cx="8455660" cy="6350000"/>
          </a:xfrm>
        </p:grpSpPr>
        <p:sp>
          <p:nvSpPr>
            <p:cNvPr id="8" name="Freeform 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3"/>
              <a:stretch>
                <a:fillRect t="-3743" b="-374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22702" y="5653088"/>
            <a:ext cx="4529499" cy="3401546"/>
            <a:chOff x="0" y="0"/>
            <a:chExt cx="8455660" cy="6350000"/>
          </a:xfrm>
        </p:grpSpPr>
        <p:sp>
          <p:nvSpPr>
            <p:cNvPr id="13" name="Freeform 1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4"/>
              <a:stretch>
                <a:fillRect l="-325" r="-325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448598" y="5819380"/>
            <a:ext cx="4701045" cy="3530373"/>
            <a:chOff x="0" y="0"/>
            <a:chExt cx="8455660" cy="6350000"/>
          </a:xfrm>
        </p:grpSpPr>
        <p:sp>
          <p:nvSpPr>
            <p:cNvPr id="18" name="Freeform 1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5"/>
              <a:stretch>
                <a:fillRect t="-3259" b="-3259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7369878" y="2315923"/>
            <a:ext cx="2966088" cy="529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9"/>
              </a:lnSpc>
              <a:spcBef>
                <a:spcPct val="0"/>
              </a:spcBef>
            </a:pPr>
            <a:r>
              <a:rPr lang="en-US" sz="34299" b="1" dirty="0">
                <a:solidFill>
                  <a:srgbClr val="00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3836" y="4891087"/>
            <a:ext cx="552908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Asap Medium"/>
              </a:rPr>
              <a:t>chiếc</a:t>
            </a:r>
            <a:r>
              <a:rPr lang="en-US" sz="2999" dirty="0">
                <a:solidFill>
                  <a:srgbClr val="000000"/>
                </a:solidFill>
                <a:latin typeface="Asap Medium"/>
              </a:rPr>
              <a:t> </a:t>
            </a:r>
            <a:r>
              <a:rPr lang="en-US" sz="2999" dirty="0" err="1">
                <a:latin typeface="Asap Medium"/>
              </a:rPr>
              <a:t>q</a:t>
            </a:r>
            <a:r>
              <a:rPr lang="en-US" sz="2999" dirty="0" err="1">
                <a:solidFill>
                  <a:srgbClr val="000000"/>
                </a:solidFill>
                <a:latin typeface="Asap Medium"/>
              </a:rPr>
              <a:t>uạt</a:t>
            </a:r>
            <a:endParaRPr lang="en-US" sz="2999" dirty="0">
              <a:solidFill>
                <a:srgbClr val="000000"/>
              </a:solidFill>
              <a:latin typeface="Asap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83836" y="303529"/>
            <a:ext cx="16138295" cy="81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  <a:spcBef>
                <a:spcPct val="0"/>
              </a:spcBef>
            </a:pP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hãy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tìm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chữ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“q”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trong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bức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tranh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nhé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20144" y="4899342"/>
            <a:ext cx="4529499" cy="44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Asap"/>
              </a:rPr>
              <a:t>mâm</a:t>
            </a:r>
            <a:r>
              <a:rPr lang="en-US" sz="28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Asap"/>
              </a:rPr>
              <a:t>ngũ</a:t>
            </a:r>
            <a:r>
              <a:rPr lang="en-US" sz="28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899" dirty="0" err="1">
                <a:latin typeface="Asap"/>
              </a:rPr>
              <a:t>q</a:t>
            </a:r>
            <a:r>
              <a:rPr lang="en-US" sz="2899" dirty="0" err="1">
                <a:solidFill>
                  <a:srgbClr val="000000"/>
                </a:solidFill>
                <a:latin typeface="Asap"/>
              </a:rPr>
              <a:t>uả</a:t>
            </a:r>
            <a:endParaRPr lang="en-US" sz="28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910232" y="9220200"/>
            <a:ext cx="2336504" cy="46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  <a:spcBef>
                <a:spcPct val="0"/>
              </a:spcBef>
            </a:pPr>
            <a:r>
              <a:rPr lang="en-US" sz="3012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Asap"/>
              </a:rPr>
              <a:t>cây</a:t>
            </a:r>
            <a:r>
              <a:rPr lang="en-US" sz="3012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3012" dirty="0" err="1">
                <a:latin typeface="Asap"/>
              </a:rPr>
              <a:t>q</a:t>
            </a:r>
            <a:r>
              <a:rPr lang="en-US" sz="3012" dirty="0" err="1">
                <a:solidFill>
                  <a:srgbClr val="000000"/>
                </a:solidFill>
                <a:latin typeface="Asap"/>
              </a:rPr>
              <a:t>uất</a:t>
            </a:r>
            <a:endParaRPr lang="en-US" sz="3012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448598" y="9321178"/>
            <a:ext cx="470104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Asap"/>
              </a:rPr>
              <a:t> bánh </a:t>
            </a:r>
            <a:r>
              <a:rPr lang="en-US" sz="2999" dirty="0" err="1">
                <a:latin typeface="Asap"/>
              </a:rPr>
              <a:t>q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uy</a:t>
            </a:r>
            <a:endParaRPr lang="en-US" sz="29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CB9D1C-8CC7-542E-0E88-6CACF35E22D0}"/>
              </a:ext>
            </a:extLst>
          </p:cNvPr>
          <p:cNvSpPr txBox="1"/>
          <p:nvPr/>
        </p:nvSpPr>
        <p:spPr>
          <a:xfrm>
            <a:off x="3248378" y="4871810"/>
            <a:ext cx="83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 Medium"/>
              </a:rPr>
              <a:t>q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E4449F-D856-3503-BCC8-667452D078FD}"/>
              </a:ext>
            </a:extLst>
          </p:cNvPr>
          <p:cNvSpPr txBox="1"/>
          <p:nvPr/>
        </p:nvSpPr>
        <p:spPr>
          <a:xfrm>
            <a:off x="15316200" y="4870035"/>
            <a:ext cx="2279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q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B19B69-8FFE-CCB9-5B2E-838905F363B3}"/>
              </a:ext>
            </a:extLst>
          </p:cNvPr>
          <p:cNvSpPr txBox="1"/>
          <p:nvPr/>
        </p:nvSpPr>
        <p:spPr>
          <a:xfrm>
            <a:off x="3975008" y="9220200"/>
            <a:ext cx="1280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q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132FC9-86E3-ED09-E40A-8074D935F45D}"/>
              </a:ext>
            </a:extLst>
          </p:cNvPr>
          <p:cNvSpPr txBox="1"/>
          <p:nvPr/>
        </p:nvSpPr>
        <p:spPr>
          <a:xfrm>
            <a:off x="14920798" y="9321178"/>
            <a:ext cx="20077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q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86025" y="1939163"/>
            <a:ext cx="13363575" cy="7477125"/>
            <a:chOff x="0" y="0"/>
            <a:chExt cx="342062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395342" y="4337998"/>
            <a:ext cx="3863958" cy="3892266"/>
          </a:xfrm>
          <a:custGeom>
            <a:avLst/>
            <a:gdLst/>
            <a:ahLst/>
            <a:cxnLst/>
            <a:rect l="l" t="t" r="r" b="b"/>
            <a:pathLst>
              <a:path w="3863958" h="3892266">
                <a:moveTo>
                  <a:pt x="0" y="0"/>
                </a:moveTo>
                <a:lnTo>
                  <a:pt x="3863958" y="0"/>
                </a:lnTo>
                <a:lnTo>
                  <a:pt x="3863958" y="3892266"/>
                </a:lnTo>
                <a:lnTo>
                  <a:pt x="0" y="3892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3542831"/>
            <a:ext cx="3351105" cy="2272659"/>
          </a:xfrm>
          <a:custGeom>
            <a:avLst/>
            <a:gdLst/>
            <a:ahLst/>
            <a:cxnLst/>
            <a:rect l="l" t="t" r="r" b="b"/>
            <a:pathLst>
              <a:path w="3351105" h="2272659">
                <a:moveTo>
                  <a:pt x="0" y="0"/>
                </a:moveTo>
                <a:lnTo>
                  <a:pt x="3351105" y="0"/>
                </a:lnTo>
                <a:lnTo>
                  <a:pt x="3351105" y="2272659"/>
                </a:lnTo>
                <a:lnTo>
                  <a:pt x="0" y="227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37832" y="2561756"/>
            <a:ext cx="11059961" cy="92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B4E9B"/>
                </a:solidFill>
                <a:latin typeface="VN Avant"/>
              </a:rPr>
              <a:t>Trò</a:t>
            </a:r>
            <a:r>
              <a:rPr lang="en-US" sz="6000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000" dirty="0" err="1">
                <a:solidFill>
                  <a:srgbClr val="1B4E9B"/>
                </a:solidFill>
                <a:latin typeface="VN Avant"/>
              </a:rPr>
              <a:t>chơi</a:t>
            </a:r>
            <a:r>
              <a:rPr lang="en-US" sz="6000" dirty="0">
                <a:solidFill>
                  <a:srgbClr val="1B4E9B"/>
                </a:solidFill>
                <a:latin typeface="VN Avant"/>
              </a:rPr>
              <a:t> 3: Ai </a:t>
            </a:r>
            <a:r>
              <a:rPr lang="en-US" sz="6000" dirty="0" err="1">
                <a:solidFill>
                  <a:srgbClr val="1B4E9B"/>
                </a:solidFill>
                <a:latin typeface="VN Avant"/>
              </a:rPr>
              <a:t>thông</a:t>
            </a:r>
            <a:r>
              <a:rPr lang="en-US" sz="6000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000" dirty="0" err="1">
                <a:solidFill>
                  <a:srgbClr val="1B4E9B"/>
                </a:solidFill>
                <a:latin typeface="VN Avant"/>
              </a:rPr>
              <a:t>minh</a:t>
            </a:r>
            <a:r>
              <a:rPr lang="en-US" sz="6000" dirty="0">
                <a:solidFill>
                  <a:srgbClr val="1B4E9B"/>
                </a:solidFill>
                <a:latin typeface="VN Avant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3453" y="4105370"/>
            <a:ext cx="9276016" cy="385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000" dirty="0" err="1">
                <a:solidFill>
                  <a:srgbClr val="000000"/>
                </a:solidFill>
                <a:latin typeface="VN Avant"/>
              </a:rPr>
              <a:t>Cách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chơi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: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Bé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hãy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sắp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xếp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đúng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thứ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tự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chữ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cái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còn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thiếu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vào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ô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trống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ngôi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nhà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được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hoàn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VN Avant"/>
              </a:rPr>
              <a:t>chỉnh</a:t>
            </a:r>
            <a:r>
              <a:rPr lang="en-US" sz="5000" dirty="0">
                <a:solidFill>
                  <a:srgbClr val="000000"/>
                </a:solidFill>
                <a:latin typeface="VN Avant"/>
              </a:rPr>
              <a:t> </a:t>
            </a:r>
          </a:p>
          <a:p>
            <a:pPr algn="ctr">
              <a:lnSpc>
                <a:spcPts val="3899"/>
              </a:lnSpc>
              <a:spcBef>
                <a:spcPct val="0"/>
              </a:spcBef>
            </a:pPr>
            <a:endParaRPr lang="en-US" sz="5000" dirty="0">
              <a:solidFill>
                <a:srgbClr val="000000"/>
              </a:solidFill>
              <a:latin typeface="Asap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06365" y="-649612"/>
            <a:ext cx="17651653" cy="9747856"/>
            <a:chOff x="0" y="0"/>
            <a:chExt cx="3902870" cy="2155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02870" cy="2155301"/>
            </a:xfrm>
            <a:custGeom>
              <a:avLst/>
              <a:gdLst/>
              <a:ahLst/>
              <a:cxnLst/>
              <a:rect l="l" t="t" r="r" b="b"/>
              <a:pathLst>
                <a:path w="3902870" h="2155301">
                  <a:moveTo>
                    <a:pt x="0" y="0"/>
                  </a:moveTo>
                  <a:lnTo>
                    <a:pt x="3902870" y="0"/>
                  </a:lnTo>
                  <a:lnTo>
                    <a:pt x="3902870" y="2155301"/>
                  </a:lnTo>
                  <a:lnTo>
                    <a:pt x="0" y="21553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7370" y="6392526"/>
            <a:ext cx="3566119" cy="1995298"/>
            <a:chOff x="0" y="0"/>
            <a:chExt cx="3420621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420792" y="6124515"/>
            <a:ext cx="1489697" cy="2359226"/>
            <a:chOff x="0" y="0"/>
            <a:chExt cx="1269306" cy="20101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9306" cy="2010194"/>
            </a:xfrm>
            <a:custGeom>
              <a:avLst/>
              <a:gdLst/>
              <a:ahLst/>
              <a:cxnLst/>
              <a:rect l="l" t="t" r="r" b="b"/>
              <a:pathLst>
                <a:path w="1269306" h="2010194">
                  <a:moveTo>
                    <a:pt x="0" y="0"/>
                  </a:moveTo>
                  <a:lnTo>
                    <a:pt x="1269306" y="0"/>
                  </a:lnTo>
                  <a:lnTo>
                    <a:pt x="1269306" y="2010194"/>
                  </a:lnTo>
                  <a:lnTo>
                    <a:pt x="0" y="20101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94807" y="7241670"/>
            <a:ext cx="1896261" cy="1627196"/>
          </a:xfrm>
          <a:custGeom>
            <a:avLst/>
            <a:gdLst/>
            <a:ahLst/>
            <a:cxnLst/>
            <a:rect l="l" t="t" r="r" b="b"/>
            <a:pathLst>
              <a:path w="1896261" h="1627196">
                <a:moveTo>
                  <a:pt x="0" y="0"/>
                </a:moveTo>
                <a:lnTo>
                  <a:pt x="1896262" y="0"/>
                </a:lnTo>
                <a:lnTo>
                  <a:pt x="1896262" y="1627197"/>
                </a:lnTo>
                <a:lnTo>
                  <a:pt x="0" y="1627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771800" y="7313442"/>
            <a:ext cx="1885679" cy="1618116"/>
          </a:xfrm>
          <a:custGeom>
            <a:avLst/>
            <a:gdLst/>
            <a:ahLst/>
            <a:cxnLst/>
            <a:rect l="l" t="t" r="r" b="b"/>
            <a:pathLst>
              <a:path w="1885679" h="1618116">
                <a:moveTo>
                  <a:pt x="0" y="0"/>
                </a:moveTo>
                <a:lnTo>
                  <a:pt x="1885679" y="0"/>
                </a:lnTo>
                <a:lnTo>
                  <a:pt x="1885679" y="1618116"/>
                </a:lnTo>
                <a:lnTo>
                  <a:pt x="0" y="16181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29715" y="7390175"/>
            <a:ext cx="1794643" cy="1539997"/>
          </a:xfrm>
          <a:custGeom>
            <a:avLst/>
            <a:gdLst/>
            <a:ahLst/>
            <a:cxnLst/>
            <a:rect l="l" t="t" r="r" b="b"/>
            <a:pathLst>
              <a:path w="1794643" h="1539997">
                <a:moveTo>
                  <a:pt x="0" y="0"/>
                </a:moveTo>
                <a:lnTo>
                  <a:pt x="1794643" y="0"/>
                </a:lnTo>
                <a:lnTo>
                  <a:pt x="1794643" y="1539997"/>
                </a:lnTo>
                <a:lnTo>
                  <a:pt x="0" y="1539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019863" y="7340360"/>
            <a:ext cx="1781253" cy="1528507"/>
          </a:xfrm>
          <a:custGeom>
            <a:avLst/>
            <a:gdLst/>
            <a:ahLst/>
            <a:cxnLst/>
            <a:rect l="l" t="t" r="r" b="b"/>
            <a:pathLst>
              <a:path w="1781253" h="1528507">
                <a:moveTo>
                  <a:pt x="0" y="0"/>
                </a:moveTo>
                <a:lnTo>
                  <a:pt x="1781252" y="0"/>
                </a:lnTo>
                <a:lnTo>
                  <a:pt x="1781252" y="1528507"/>
                </a:lnTo>
                <a:lnTo>
                  <a:pt x="0" y="1528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84428" y="7214283"/>
            <a:ext cx="1941567" cy="1666074"/>
          </a:xfrm>
          <a:custGeom>
            <a:avLst/>
            <a:gdLst/>
            <a:ahLst/>
            <a:cxnLst/>
            <a:rect l="l" t="t" r="r" b="b"/>
            <a:pathLst>
              <a:path w="1941567" h="1666074">
                <a:moveTo>
                  <a:pt x="0" y="0"/>
                </a:moveTo>
                <a:lnTo>
                  <a:pt x="1941567" y="0"/>
                </a:lnTo>
                <a:lnTo>
                  <a:pt x="1941567" y="1666074"/>
                </a:lnTo>
                <a:lnTo>
                  <a:pt x="0" y="1666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129280" y="7241670"/>
            <a:ext cx="1936808" cy="1661989"/>
          </a:xfrm>
          <a:custGeom>
            <a:avLst/>
            <a:gdLst/>
            <a:ahLst/>
            <a:cxnLst/>
            <a:rect l="l" t="t" r="r" b="b"/>
            <a:pathLst>
              <a:path w="1936808" h="1661989">
                <a:moveTo>
                  <a:pt x="0" y="0"/>
                </a:moveTo>
                <a:lnTo>
                  <a:pt x="1936807" y="0"/>
                </a:lnTo>
                <a:lnTo>
                  <a:pt x="1936807" y="1661990"/>
                </a:lnTo>
                <a:lnTo>
                  <a:pt x="0" y="166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51285" y="7234342"/>
            <a:ext cx="1945346" cy="1669317"/>
          </a:xfrm>
          <a:custGeom>
            <a:avLst/>
            <a:gdLst/>
            <a:ahLst/>
            <a:cxnLst/>
            <a:rect l="l" t="t" r="r" b="b"/>
            <a:pathLst>
              <a:path w="1945346" h="1669317">
                <a:moveTo>
                  <a:pt x="0" y="0"/>
                </a:moveTo>
                <a:lnTo>
                  <a:pt x="1945347" y="0"/>
                </a:lnTo>
                <a:lnTo>
                  <a:pt x="1945347" y="1669317"/>
                </a:lnTo>
                <a:lnTo>
                  <a:pt x="0" y="166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632192" y="7291708"/>
            <a:ext cx="1911008" cy="1639850"/>
          </a:xfrm>
          <a:custGeom>
            <a:avLst/>
            <a:gdLst/>
            <a:ahLst/>
            <a:cxnLst/>
            <a:rect l="l" t="t" r="r" b="b"/>
            <a:pathLst>
              <a:path w="1911008" h="1639850">
                <a:moveTo>
                  <a:pt x="0" y="0"/>
                </a:moveTo>
                <a:lnTo>
                  <a:pt x="1911008" y="0"/>
                </a:lnTo>
                <a:lnTo>
                  <a:pt x="1911008" y="1639850"/>
                </a:lnTo>
                <a:lnTo>
                  <a:pt x="0" y="1639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55923" y="7560767"/>
            <a:ext cx="574030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37883" y="7706801"/>
            <a:ext cx="529382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32660" y="7434934"/>
            <a:ext cx="582216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3868" y="1095351"/>
            <a:ext cx="861120" cy="393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12000" b="1">
                <a:solidFill>
                  <a:srgbClr val="000000"/>
                </a:solidFill>
                <a:latin typeface=".VnAvant" panose="020B7200000000000000" pitchFamily="34" charset="0"/>
              </a:rPr>
              <a:t>h</a:t>
            </a:r>
            <a:endParaRPr lang="en-US" sz="12000" b="1" dirty="0">
              <a:solidFill>
                <a:srgbClr val="000000"/>
              </a:solidFill>
              <a:latin typeface=".VnAvant" panose="020B7200000000000000" pitchFamily="34" charset="0"/>
            </a:endParaRPr>
          </a:p>
          <a:p>
            <a:pPr algn="ctr">
              <a:lnSpc>
                <a:spcPts val="15600"/>
              </a:lnSpc>
              <a:spcBef>
                <a:spcPct val="0"/>
              </a:spcBef>
            </a:pPr>
            <a:endParaRPr lang="en-US" sz="12000" dirty="0">
              <a:solidFill>
                <a:srgbClr val="000000"/>
              </a:solidFill>
              <a:latin typeface="Asap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27180" y="1899176"/>
            <a:ext cx="794147" cy="18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k</a:t>
            </a:r>
            <a:r>
              <a:rPr lang="en-US" sz="12000" dirty="0">
                <a:solidFill>
                  <a:srgbClr val="000000"/>
                </a:solidFill>
                <a:latin typeface="Asap Medium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33520" y="1242390"/>
            <a:ext cx="790724" cy="169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 b="1" dirty="0">
                <a:solidFill>
                  <a:srgbClr val="00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97706" y="757320"/>
            <a:ext cx="1081832" cy="18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476878" y="3239888"/>
            <a:ext cx="867221" cy="18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03314" y="3000351"/>
            <a:ext cx="867221" cy="18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i</a:t>
            </a:r>
            <a:endParaRPr lang="en-US" sz="120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510030" y="3595017"/>
            <a:ext cx="495300" cy="18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03314" y="7560767"/>
            <a:ext cx="574030" cy="1936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endParaRPr lang="en-US" sz="8000" dirty="0">
              <a:solidFill>
                <a:srgbClr val="000000"/>
              </a:solidFill>
              <a:latin typeface="Asap Medium"/>
            </a:endParaRPr>
          </a:p>
          <a:p>
            <a:pPr algn="ctr">
              <a:lnSpc>
                <a:spcPts val="3899"/>
              </a:lnSpc>
              <a:spcBef>
                <a:spcPct val="0"/>
              </a:spcBef>
            </a:pPr>
            <a:endParaRPr lang="en-US" sz="8000" dirty="0">
              <a:solidFill>
                <a:srgbClr val="000000"/>
              </a:solidFill>
              <a:latin typeface="Asap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607481" y="7556166"/>
            <a:ext cx="575072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23457E-7 L -0.1105 0.51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0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7.40741E-7 L -0.02735 0.580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" y="2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3426 L 0.42491 0.586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41" y="3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2.46914E-7 L 0.09141 0.62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8173" y="263337"/>
            <a:ext cx="17651653" cy="9747856"/>
            <a:chOff x="0" y="0"/>
            <a:chExt cx="3902870" cy="2155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02870" cy="2155301"/>
            </a:xfrm>
            <a:custGeom>
              <a:avLst/>
              <a:gdLst/>
              <a:ahLst/>
              <a:cxnLst/>
              <a:rect l="l" t="t" r="r" b="b"/>
              <a:pathLst>
                <a:path w="3902870" h="2155301">
                  <a:moveTo>
                    <a:pt x="0" y="0"/>
                  </a:moveTo>
                  <a:lnTo>
                    <a:pt x="3902870" y="0"/>
                  </a:lnTo>
                  <a:lnTo>
                    <a:pt x="3902870" y="2155301"/>
                  </a:lnTo>
                  <a:lnTo>
                    <a:pt x="0" y="21553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VN"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7370" y="6392526"/>
            <a:ext cx="3566119" cy="1995298"/>
            <a:chOff x="0" y="0"/>
            <a:chExt cx="3420621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3420792" y="6124515"/>
            <a:ext cx="1489697" cy="2359226"/>
            <a:chOff x="0" y="0"/>
            <a:chExt cx="1269306" cy="20101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9306" cy="2010194"/>
            </a:xfrm>
            <a:custGeom>
              <a:avLst/>
              <a:gdLst/>
              <a:ahLst/>
              <a:cxnLst/>
              <a:rect l="l" t="t" r="r" b="b"/>
              <a:pathLst>
                <a:path w="1269306" h="2010194">
                  <a:moveTo>
                    <a:pt x="0" y="0"/>
                  </a:moveTo>
                  <a:lnTo>
                    <a:pt x="1269306" y="0"/>
                  </a:lnTo>
                  <a:lnTo>
                    <a:pt x="1269306" y="2010194"/>
                  </a:lnTo>
                  <a:lnTo>
                    <a:pt x="0" y="201019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94807" y="7241670"/>
            <a:ext cx="1896261" cy="1627196"/>
          </a:xfrm>
          <a:custGeom>
            <a:avLst/>
            <a:gdLst/>
            <a:ahLst/>
            <a:cxnLst/>
            <a:rect l="l" t="t" r="r" b="b"/>
            <a:pathLst>
              <a:path w="1896261" h="1627196">
                <a:moveTo>
                  <a:pt x="0" y="0"/>
                </a:moveTo>
                <a:lnTo>
                  <a:pt x="1896262" y="0"/>
                </a:lnTo>
                <a:lnTo>
                  <a:pt x="1896262" y="1627197"/>
                </a:lnTo>
                <a:lnTo>
                  <a:pt x="0" y="16271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088205" y="7390175"/>
            <a:ext cx="1794643" cy="1539997"/>
          </a:xfrm>
          <a:custGeom>
            <a:avLst/>
            <a:gdLst/>
            <a:ahLst/>
            <a:cxnLst/>
            <a:rect l="l" t="t" r="r" b="b"/>
            <a:pathLst>
              <a:path w="1794643" h="1539997">
                <a:moveTo>
                  <a:pt x="0" y="0"/>
                </a:moveTo>
                <a:lnTo>
                  <a:pt x="1794643" y="0"/>
                </a:lnTo>
                <a:lnTo>
                  <a:pt x="1794643" y="1539997"/>
                </a:lnTo>
                <a:lnTo>
                  <a:pt x="0" y="1539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  <p:txBody>
          <a:bodyPr/>
          <a:lstStyle/>
          <a:p>
            <a:endParaRPr lang="en-VN" dirty="0"/>
          </a:p>
          <a:p>
            <a:endParaRPr lang="en-VN" dirty="0"/>
          </a:p>
          <a:p>
            <a:endParaRPr lang="en-VN" dirty="0"/>
          </a:p>
          <a:p>
            <a:endParaRPr lang="en-VN" dirty="0"/>
          </a:p>
        </p:txBody>
      </p:sp>
      <p:sp>
        <p:nvSpPr>
          <p:cNvPr id="12" name="Freeform 12"/>
          <p:cNvSpPr/>
          <p:nvPr/>
        </p:nvSpPr>
        <p:spPr>
          <a:xfrm>
            <a:off x="14019863" y="7340360"/>
            <a:ext cx="1781253" cy="1528507"/>
          </a:xfrm>
          <a:custGeom>
            <a:avLst/>
            <a:gdLst/>
            <a:ahLst/>
            <a:cxnLst/>
            <a:rect l="l" t="t" r="r" b="b"/>
            <a:pathLst>
              <a:path w="1781253" h="1528507">
                <a:moveTo>
                  <a:pt x="0" y="0"/>
                </a:moveTo>
                <a:lnTo>
                  <a:pt x="1781252" y="0"/>
                </a:lnTo>
                <a:lnTo>
                  <a:pt x="1781252" y="1528507"/>
                </a:lnTo>
                <a:lnTo>
                  <a:pt x="0" y="1528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784428" y="7214283"/>
            <a:ext cx="1941567" cy="1666074"/>
          </a:xfrm>
          <a:custGeom>
            <a:avLst/>
            <a:gdLst/>
            <a:ahLst/>
            <a:cxnLst/>
            <a:rect l="l" t="t" r="r" b="b"/>
            <a:pathLst>
              <a:path w="1941567" h="1666074">
                <a:moveTo>
                  <a:pt x="0" y="0"/>
                </a:moveTo>
                <a:lnTo>
                  <a:pt x="1941567" y="0"/>
                </a:lnTo>
                <a:lnTo>
                  <a:pt x="1941567" y="1666074"/>
                </a:lnTo>
                <a:lnTo>
                  <a:pt x="0" y="16660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220180" y="7155457"/>
            <a:ext cx="1936808" cy="1661989"/>
          </a:xfrm>
          <a:custGeom>
            <a:avLst/>
            <a:gdLst/>
            <a:ahLst/>
            <a:cxnLst/>
            <a:rect l="l" t="t" r="r" b="b"/>
            <a:pathLst>
              <a:path w="1936808" h="1661989">
                <a:moveTo>
                  <a:pt x="0" y="0"/>
                </a:moveTo>
                <a:lnTo>
                  <a:pt x="1936807" y="0"/>
                </a:lnTo>
                <a:lnTo>
                  <a:pt x="1936807" y="1661990"/>
                </a:lnTo>
                <a:lnTo>
                  <a:pt x="0" y="166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339805" y="7174580"/>
            <a:ext cx="1945346" cy="1669317"/>
          </a:xfrm>
          <a:custGeom>
            <a:avLst/>
            <a:gdLst/>
            <a:ahLst/>
            <a:cxnLst/>
            <a:rect l="l" t="t" r="r" b="b"/>
            <a:pathLst>
              <a:path w="1945346" h="1669317">
                <a:moveTo>
                  <a:pt x="0" y="0"/>
                </a:moveTo>
                <a:lnTo>
                  <a:pt x="1945347" y="0"/>
                </a:lnTo>
                <a:lnTo>
                  <a:pt x="1945347" y="1669317"/>
                </a:lnTo>
                <a:lnTo>
                  <a:pt x="0" y="16693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632192" y="7291708"/>
            <a:ext cx="1911008" cy="1639850"/>
          </a:xfrm>
          <a:custGeom>
            <a:avLst/>
            <a:gdLst/>
            <a:ahLst/>
            <a:cxnLst/>
            <a:rect l="l" t="t" r="r" b="b"/>
            <a:pathLst>
              <a:path w="1911008" h="1639850">
                <a:moveTo>
                  <a:pt x="0" y="0"/>
                </a:moveTo>
                <a:lnTo>
                  <a:pt x="1911008" y="0"/>
                </a:lnTo>
                <a:lnTo>
                  <a:pt x="1911008" y="1639850"/>
                </a:lnTo>
                <a:lnTo>
                  <a:pt x="0" y="1639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155923" y="7560767"/>
            <a:ext cx="574030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75948" y="7560767"/>
            <a:ext cx="529382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915623" y="7461224"/>
            <a:ext cx="4776555" cy="1228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46446" y="7557843"/>
            <a:ext cx="582216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3868" y="1095351"/>
            <a:ext cx="861120" cy="393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h</a:t>
            </a:r>
          </a:p>
          <a:p>
            <a:pPr algn="ctr">
              <a:lnSpc>
                <a:spcPts val="15600"/>
              </a:lnSpc>
              <a:spcBef>
                <a:spcPct val="0"/>
              </a:spcBef>
            </a:pPr>
            <a:endParaRPr lang="en-US" sz="12000" dirty="0">
              <a:solidFill>
                <a:srgbClr val="000000"/>
              </a:solidFill>
              <a:latin typeface="Asap Medium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427180" y="1899176"/>
            <a:ext cx="794147" cy="1840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k</a:t>
            </a:r>
            <a:r>
              <a:rPr lang="en-US" sz="12000" dirty="0">
                <a:solidFill>
                  <a:srgbClr val="000000"/>
                </a:solidFill>
                <a:latin typeface="Asap Medium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433520" y="1242390"/>
            <a:ext cx="790724" cy="1696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 b="1" dirty="0">
                <a:solidFill>
                  <a:srgbClr val="00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97706" y="757320"/>
            <a:ext cx="1081832" cy="18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476878" y="3239888"/>
            <a:ext cx="867221" cy="18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03314" y="3000351"/>
            <a:ext cx="867221" cy="185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 err="1">
                <a:solidFill>
                  <a:srgbClr val="000000"/>
                </a:solidFill>
                <a:latin typeface=".VnAvant" panose="020B7200000000000000" pitchFamily="34" charset="0"/>
              </a:rPr>
              <a:t>i</a:t>
            </a:r>
            <a:endParaRPr lang="en-US" sz="12000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3510030" y="3595017"/>
            <a:ext cx="495300" cy="1842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  <a:spcBef>
                <a:spcPct val="0"/>
              </a:spcBef>
            </a:pPr>
            <a:r>
              <a:rPr lang="en-US" sz="12000" b="1" dirty="0">
                <a:solidFill>
                  <a:srgbClr val="000000"/>
                </a:solidFill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313179" y="8086395"/>
            <a:ext cx="574030" cy="602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endParaRPr lang="en-US" sz="8000" dirty="0">
              <a:solidFill>
                <a:srgbClr val="000000"/>
              </a:solidFill>
              <a:latin typeface="Asap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622953" y="7395225"/>
            <a:ext cx="575072" cy="1228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  <a:spcBef>
                <a:spcPct val="0"/>
              </a:spcBef>
            </a:pPr>
            <a:endParaRPr lang="en-US" sz="8000" dirty="0">
              <a:solidFill>
                <a:srgbClr val="000000"/>
              </a:solidFill>
              <a:latin typeface="Asap Medium"/>
            </a:endParaRPr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819A16F8-00B3-92CC-CD36-DC8E6C904B4C}"/>
              </a:ext>
            </a:extLst>
          </p:cNvPr>
          <p:cNvSpPr/>
          <p:nvPr/>
        </p:nvSpPr>
        <p:spPr>
          <a:xfrm>
            <a:off x="11884420" y="7295827"/>
            <a:ext cx="1936808" cy="1661989"/>
          </a:xfrm>
          <a:custGeom>
            <a:avLst/>
            <a:gdLst/>
            <a:ahLst/>
            <a:cxnLst/>
            <a:rect l="l" t="t" r="r" b="b"/>
            <a:pathLst>
              <a:path w="1936808" h="1661989">
                <a:moveTo>
                  <a:pt x="0" y="0"/>
                </a:moveTo>
                <a:lnTo>
                  <a:pt x="1936807" y="0"/>
                </a:lnTo>
                <a:lnTo>
                  <a:pt x="1936807" y="1661990"/>
                </a:lnTo>
                <a:lnTo>
                  <a:pt x="0" y="166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5331" b="-9827"/>
            </a:stretch>
          </a:blipFill>
        </p:spPr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0096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78E-6 -2.46914E-7 L -0.38385 0.599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93" y="2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2131 4.81481E-6 C 0.30859 4.81481E-6 0.4263 0.16435 0.4263 0.29783 L 0.4263 0.5958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1" y="2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23457E-7 L 0.3862 0.535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6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5 -0.02238 L 0.22274 -0.02238 C 0.32178 -0.02238 0.44392 0.14522 0.44392 0.28133 L 0.44392 0.5850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2884320" y="6908596"/>
            <a:ext cx="2392325" cy="1961706"/>
          </a:xfrm>
          <a:custGeom>
            <a:avLst/>
            <a:gdLst/>
            <a:ahLst/>
            <a:cxnLst/>
            <a:rect l="l" t="t" r="r" b="b"/>
            <a:pathLst>
              <a:path w="2392325" h="1961706">
                <a:moveTo>
                  <a:pt x="0" y="0"/>
                </a:moveTo>
                <a:lnTo>
                  <a:pt x="2392325" y="0"/>
                </a:lnTo>
                <a:lnTo>
                  <a:pt x="2392325" y="1961707"/>
                </a:lnTo>
                <a:lnTo>
                  <a:pt x="0" y="19617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11355" y="2704415"/>
            <a:ext cx="12265290" cy="5491892"/>
            <a:chOff x="0" y="9"/>
            <a:chExt cx="16353720" cy="7322523"/>
          </a:xfrm>
        </p:grpSpPr>
        <p:sp>
          <p:nvSpPr>
            <p:cNvPr id="9" name="TextBox 9"/>
            <p:cNvSpPr txBox="1"/>
            <p:nvPr/>
          </p:nvSpPr>
          <p:spPr>
            <a:xfrm>
              <a:off x="0" y="6721823"/>
              <a:ext cx="16353720" cy="600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"/>
              <a:ext cx="16353720" cy="6429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60"/>
                </a:lnSpc>
              </a:pP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Giờ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học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đến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đây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là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kết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thúc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,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hẹn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gặp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lại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các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con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vào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những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giờ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học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sau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  <a:cs typeface="Arial" panose="020B0604020202020204" pitchFamily="34" charset="0"/>
                </a:rPr>
                <a:t>!</a:t>
              </a:r>
            </a:p>
            <a:p>
              <a:pPr algn="ctr">
                <a:lnSpc>
                  <a:spcPts val="9360"/>
                </a:lnSpc>
                <a:spcBef>
                  <a:spcPct val="0"/>
                </a:spcBef>
              </a:pPr>
              <a:endParaRPr lang="en-US" sz="7800" dirty="0">
                <a:solidFill>
                  <a:srgbClr val="E5645E"/>
                </a:solidFill>
                <a:latin typeface="Saira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3065258" y="3987755"/>
            <a:ext cx="12284519" cy="3286414"/>
            <a:chOff x="0" y="1333168"/>
            <a:chExt cx="16379358" cy="4381886"/>
          </a:xfrm>
        </p:grpSpPr>
        <p:sp>
          <p:nvSpPr>
            <p:cNvPr id="8" name="TextBox 8"/>
            <p:cNvSpPr txBox="1"/>
            <p:nvPr/>
          </p:nvSpPr>
          <p:spPr>
            <a:xfrm>
              <a:off x="0" y="5159429"/>
              <a:ext cx="15792769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82930" lvl="1" indent="-291465" algn="ctr">
                <a:lnSpc>
                  <a:spcPts val="3240"/>
                </a:lnSpc>
                <a:buFont typeface="Arial"/>
                <a:buChar char="•"/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6589" y="1333168"/>
              <a:ext cx="15792769" cy="3214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60"/>
                </a:lnSpc>
                <a:spcBef>
                  <a:spcPct val="0"/>
                </a:spcBef>
              </a:pPr>
              <a:r>
                <a:rPr lang="en-US" sz="7800" dirty="0" err="1">
                  <a:solidFill>
                    <a:srgbClr val="E5645E"/>
                  </a:solidFill>
                  <a:latin typeface="VN Avant"/>
                </a:rPr>
                <a:t>Cô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</a:rPr>
                <a:t>và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</a:rPr>
                <a:t>trẻ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</a:rPr>
                <a:t>hát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</a:rPr>
                <a:t>bài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 </a:t>
              </a:r>
              <a:r>
                <a:rPr lang="en-US" sz="7800" dirty="0" err="1">
                  <a:solidFill>
                    <a:srgbClr val="E5645E"/>
                  </a:solidFill>
                  <a:latin typeface="VN Avant"/>
                </a:rPr>
                <a:t>hát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: </a:t>
              </a:r>
            </a:p>
            <a:p>
              <a:pPr algn="ctr">
                <a:lnSpc>
                  <a:spcPts val="9360"/>
                </a:lnSpc>
                <a:spcBef>
                  <a:spcPct val="0"/>
                </a:spcBef>
              </a:pP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“</a:t>
              </a:r>
              <a:r>
                <a:rPr lang="vi-VN" sz="7800" dirty="0">
                  <a:solidFill>
                    <a:srgbClr val="E5645E"/>
                  </a:solidFill>
                  <a:latin typeface="VN Avant"/>
                </a:rPr>
                <a:t>Tết ơi 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t</a:t>
              </a:r>
              <a:r>
                <a:rPr lang="vi-VN" sz="7800" dirty="0">
                  <a:solidFill>
                    <a:srgbClr val="E5645E"/>
                  </a:solidFill>
                  <a:latin typeface="VN Avant"/>
                </a:rPr>
                <a:t>ết</a:t>
              </a:r>
              <a:r>
                <a:rPr lang="en-US" sz="7800" dirty="0">
                  <a:solidFill>
                    <a:srgbClr val="E5645E"/>
                  </a:solidFill>
                  <a:latin typeface="VN Avant"/>
                </a:rPr>
                <a:t>”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2125772" y="5900198"/>
            <a:ext cx="5007704" cy="3132091"/>
          </a:xfrm>
          <a:custGeom>
            <a:avLst/>
            <a:gdLst/>
            <a:ahLst/>
            <a:cxnLst/>
            <a:rect l="l" t="t" r="r" b="b"/>
            <a:pathLst>
              <a:path w="5007704" h="3132091">
                <a:moveTo>
                  <a:pt x="0" y="0"/>
                </a:moveTo>
                <a:lnTo>
                  <a:pt x="5007704" y="0"/>
                </a:lnTo>
                <a:lnTo>
                  <a:pt x="5007704" y="3132091"/>
                </a:lnTo>
                <a:lnTo>
                  <a:pt x="0" y="3132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6994640"/>
            <a:ext cx="3004575" cy="2037648"/>
          </a:xfrm>
          <a:custGeom>
            <a:avLst/>
            <a:gdLst/>
            <a:ahLst/>
            <a:cxnLst/>
            <a:rect l="l" t="t" r="r" b="b"/>
            <a:pathLst>
              <a:path w="3004575" h="2037648">
                <a:moveTo>
                  <a:pt x="0" y="0"/>
                </a:moveTo>
                <a:lnTo>
                  <a:pt x="3004575" y="0"/>
                </a:lnTo>
                <a:lnTo>
                  <a:pt x="3004575" y="2037649"/>
                </a:lnTo>
                <a:lnTo>
                  <a:pt x="0" y="2037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129248" flipH="1">
            <a:off x="15300608" y="2307984"/>
            <a:ext cx="1442095" cy="2661584"/>
          </a:xfrm>
          <a:custGeom>
            <a:avLst/>
            <a:gdLst/>
            <a:ahLst/>
            <a:cxnLst/>
            <a:rect l="l" t="t" r="r" b="b"/>
            <a:pathLst>
              <a:path w="1442095" h="2661584">
                <a:moveTo>
                  <a:pt x="1442095" y="0"/>
                </a:moveTo>
                <a:lnTo>
                  <a:pt x="0" y="0"/>
                </a:lnTo>
                <a:lnTo>
                  <a:pt x="0" y="2661585"/>
                </a:lnTo>
                <a:lnTo>
                  <a:pt x="1442095" y="2661585"/>
                </a:lnTo>
                <a:lnTo>
                  <a:pt x="144209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tOiLaTet-BaoAn-2415963">
            <a:hlinkClick r:id="" action="ppaction://media"/>
            <a:extLst>
              <a:ext uri="{FF2B5EF4-FFF2-40B4-BE49-F238E27FC236}">
                <a16:creationId xmlns:a16="http://schemas.microsoft.com/office/drawing/2014/main" id="{2195472D-CEE5-3EE8-20C3-CD0C9B70F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8724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6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004984" y="3796802"/>
            <a:ext cx="3991977" cy="6142070"/>
            <a:chOff x="0" y="0"/>
            <a:chExt cx="4128770" cy="63525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30040" cy="6352540"/>
            </a:xfrm>
            <a:custGeom>
              <a:avLst/>
              <a:gdLst/>
              <a:ahLst/>
              <a:cxnLst/>
              <a:rect l="l" t="t" r="r" b="b"/>
              <a:pathLst>
                <a:path w="4130040" h="6352540">
                  <a:moveTo>
                    <a:pt x="4130040" y="8890"/>
                  </a:moveTo>
                  <a:lnTo>
                    <a:pt x="4130040" y="6344920"/>
                  </a:lnTo>
                  <a:cubicBezTo>
                    <a:pt x="4128770" y="6348730"/>
                    <a:pt x="4124960" y="6352540"/>
                    <a:pt x="4119880" y="6352540"/>
                  </a:cubicBezTo>
                  <a:lnTo>
                    <a:pt x="8890" y="6352540"/>
                  </a:lnTo>
                  <a:cubicBezTo>
                    <a:pt x="3810" y="6352540"/>
                    <a:pt x="0" y="6348730"/>
                    <a:pt x="0" y="6343650"/>
                  </a:cubicBezTo>
                  <a:lnTo>
                    <a:pt x="0" y="8890"/>
                  </a:lnTo>
                  <a:cubicBezTo>
                    <a:pt x="0" y="3810"/>
                    <a:pt x="3810" y="0"/>
                    <a:pt x="8890" y="0"/>
                  </a:cubicBezTo>
                  <a:lnTo>
                    <a:pt x="4121150" y="0"/>
                  </a:lnTo>
                  <a:cubicBezTo>
                    <a:pt x="4126230" y="0"/>
                    <a:pt x="4130040" y="3810"/>
                    <a:pt x="4130040" y="889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7437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806190" y="87630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179070" y="179070"/>
                  </a:moveTo>
                  <a:lnTo>
                    <a:pt x="179070" y="0"/>
                  </a:lnTo>
                  <a:lnTo>
                    <a:pt x="0" y="0"/>
                  </a:lnTo>
                  <a:lnTo>
                    <a:pt x="0" y="179070"/>
                  </a:lnTo>
                  <a:lnTo>
                    <a:pt x="179070" y="179070"/>
                  </a:lnTo>
                  <a:close/>
                  <a:moveTo>
                    <a:pt x="36830" y="49530"/>
                  </a:moveTo>
                  <a:cubicBezTo>
                    <a:pt x="33020" y="46990"/>
                    <a:pt x="33020" y="41910"/>
                    <a:pt x="36830" y="38100"/>
                  </a:cubicBezTo>
                  <a:cubicBezTo>
                    <a:pt x="39370" y="34290"/>
                    <a:pt x="44450" y="34290"/>
                    <a:pt x="48260" y="38100"/>
                  </a:cubicBezTo>
                  <a:lnTo>
                    <a:pt x="88900" y="78740"/>
                  </a:lnTo>
                  <a:lnTo>
                    <a:pt x="129540" y="38100"/>
                  </a:lnTo>
                  <a:cubicBezTo>
                    <a:pt x="132080" y="34290"/>
                    <a:pt x="137160" y="34290"/>
                    <a:pt x="140970" y="38100"/>
                  </a:cubicBezTo>
                  <a:cubicBezTo>
                    <a:pt x="144780" y="40640"/>
                    <a:pt x="144780" y="45720"/>
                    <a:pt x="140970" y="49530"/>
                  </a:cubicBezTo>
                  <a:lnTo>
                    <a:pt x="100330" y="90170"/>
                  </a:lnTo>
                  <a:lnTo>
                    <a:pt x="140970" y="130810"/>
                  </a:lnTo>
                  <a:cubicBezTo>
                    <a:pt x="144780" y="133350"/>
                    <a:pt x="144780" y="138430"/>
                    <a:pt x="140970" y="142240"/>
                  </a:cubicBezTo>
                  <a:cubicBezTo>
                    <a:pt x="139700" y="143510"/>
                    <a:pt x="137160" y="143510"/>
                    <a:pt x="135890" y="144780"/>
                  </a:cubicBezTo>
                  <a:cubicBezTo>
                    <a:pt x="133350" y="144780"/>
                    <a:pt x="130810" y="143510"/>
                    <a:pt x="129540" y="142240"/>
                  </a:cubicBezTo>
                  <a:lnTo>
                    <a:pt x="88900" y="101600"/>
                  </a:lnTo>
                  <a:lnTo>
                    <a:pt x="48260" y="142240"/>
                  </a:lnTo>
                  <a:cubicBezTo>
                    <a:pt x="45720" y="143510"/>
                    <a:pt x="44450" y="143510"/>
                    <a:pt x="43180" y="144780"/>
                  </a:cubicBezTo>
                  <a:cubicBezTo>
                    <a:pt x="40640" y="144780"/>
                    <a:pt x="38100" y="143510"/>
                    <a:pt x="36830" y="142240"/>
                  </a:cubicBezTo>
                  <a:cubicBezTo>
                    <a:pt x="33020" y="139700"/>
                    <a:pt x="33020" y="134620"/>
                    <a:pt x="36830" y="130810"/>
                  </a:cubicBezTo>
                  <a:lnTo>
                    <a:pt x="77470" y="90170"/>
                  </a:lnTo>
                  <a:lnTo>
                    <a:pt x="36830" y="49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6383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49530" y="26670"/>
                    <a:pt x="2667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1910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6510" y="16510"/>
              <a:ext cx="4094480" cy="321310"/>
            </a:xfrm>
            <a:custGeom>
              <a:avLst/>
              <a:gdLst/>
              <a:ahLst/>
              <a:cxnLst/>
              <a:rect l="l" t="t" r="r" b="b"/>
              <a:pathLst>
                <a:path w="4094480" h="321310">
                  <a:moveTo>
                    <a:pt x="0" y="0"/>
                  </a:moveTo>
                  <a:lnTo>
                    <a:pt x="0" y="321310"/>
                  </a:lnTo>
                  <a:lnTo>
                    <a:pt x="4094480" y="321310"/>
                  </a:lnTo>
                  <a:lnTo>
                    <a:pt x="4094480" y="0"/>
                  </a:lnTo>
                  <a:lnTo>
                    <a:pt x="0" y="0"/>
                  </a:lnTo>
                  <a:close/>
                  <a:moveTo>
                    <a:pt x="311150" y="168910"/>
                  </a:moveTo>
                  <a:cubicBezTo>
                    <a:pt x="264160" y="168910"/>
                    <a:pt x="218440" y="214630"/>
                    <a:pt x="218440" y="261620"/>
                  </a:cubicBezTo>
                  <a:cubicBezTo>
                    <a:pt x="217170" y="266700"/>
                    <a:pt x="213360" y="270510"/>
                    <a:pt x="209550" y="270510"/>
                  </a:cubicBezTo>
                  <a:cubicBezTo>
                    <a:pt x="204470" y="270510"/>
                    <a:pt x="200660" y="266700"/>
                    <a:pt x="200660" y="261620"/>
                  </a:cubicBezTo>
                  <a:cubicBezTo>
                    <a:pt x="200660" y="214630"/>
                    <a:pt x="154940" y="168910"/>
                    <a:pt x="107950" y="168910"/>
                  </a:cubicBezTo>
                  <a:cubicBezTo>
                    <a:pt x="102870" y="168910"/>
                    <a:pt x="99060" y="165100"/>
                    <a:pt x="99060" y="160020"/>
                  </a:cubicBezTo>
                  <a:cubicBezTo>
                    <a:pt x="99060" y="154940"/>
                    <a:pt x="102870" y="151130"/>
                    <a:pt x="107950" y="151130"/>
                  </a:cubicBezTo>
                  <a:cubicBezTo>
                    <a:pt x="154940" y="151130"/>
                    <a:pt x="200660" y="105410"/>
                    <a:pt x="200660" y="58420"/>
                  </a:cubicBezTo>
                  <a:cubicBezTo>
                    <a:pt x="200660" y="53340"/>
                    <a:pt x="204470" y="49530"/>
                    <a:pt x="209550" y="49530"/>
                  </a:cubicBezTo>
                  <a:cubicBezTo>
                    <a:pt x="214630" y="49530"/>
                    <a:pt x="218440" y="53340"/>
                    <a:pt x="218440" y="58420"/>
                  </a:cubicBezTo>
                  <a:cubicBezTo>
                    <a:pt x="218440" y="105410"/>
                    <a:pt x="264160" y="151130"/>
                    <a:pt x="311150" y="151130"/>
                  </a:cubicBezTo>
                  <a:cubicBezTo>
                    <a:pt x="316230" y="151130"/>
                    <a:pt x="320040" y="154940"/>
                    <a:pt x="320040" y="160020"/>
                  </a:cubicBezTo>
                  <a:cubicBezTo>
                    <a:pt x="320040" y="165100"/>
                    <a:pt x="316230" y="168910"/>
                    <a:pt x="311150" y="168910"/>
                  </a:cubicBezTo>
                  <a:close/>
                  <a:moveTo>
                    <a:pt x="566420" y="168910"/>
                  </a:moveTo>
                  <a:cubicBezTo>
                    <a:pt x="519430" y="168910"/>
                    <a:pt x="473710" y="214630"/>
                    <a:pt x="473710" y="261620"/>
                  </a:cubicBezTo>
                  <a:cubicBezTo>
                    <a:pt x="473710" y="266700"/>
                    <a:pt x="469900" y="270510"/>
                    <a:pt x="464820" y="270510"/>
                  </a:cubicBezTo>
                  <a:cubicBezTo>
                    <a:pt x="459740" y="270510"/>
                    <a:pt x="455930" y="266700"/>
                    <a:pt x="455930" y="261620"/>
                  </a:cubicBezTo>
                  <a:cubicBezTo>
                    <a:pt x="455930" y="214630"/>
                    <a:pt x="410210" y="168910"/>
                    <a:pt x="363220" y="168910"/>
                  </a:cubicBezTo>
                  <a:cubicBezTo>
                    <a:pt x="358140" y="168910"/>
                    <a:pt x="354330" y="165100"/>
                    <a:pt x="354330" y="160020"/>
                  </a:cubicBezTo>
                  <a:cubicBezTo>
                    <a:pt x="354330" y="154940"/>
                    <a:pt x="358140" y="151130"/>
                    <a:pt x="363220" y="151130"/>
                  </a:cubicBezTo>
                  <a:cubicBezTo>
                    <a:pt x="410210" y="151130"/>
                    <a:pt x="455930" y="105410"/>
                    <a:pt x="455930" y="58420"/>
                  </a:cubicBezTo>
                  <a:cubicBezTo>
                    <a:pt x="455930" y="53340"/>
                    <a:pt x="459740" y="49530"/>
                    <a:pt x="464820" y="49530"/>
                  </a:cubicBezTo>
                  <a:cubicBezTo>
                    <a:pt x="469900" y="49530"/>
                    <a:pt x="473710" y="53340"/>
                    <a:pt x="473710" y="58420"/>
                  </a:cubicBezTo>
                  <a:cubicBezTo>
                    <a:pt x="473710" y="105410"/>
                    <a:pt x="519430" y="151130"/>
                    <a:pt x="566420" y="151130"/>
                  </a:cubicBezTo>
                  <a:cubicBezTo>
                    <a:pt x="571500" y="151130"/>
                    <a:pt x="575310" y="154940"/>
                    <a:pt x="575310" y="160020"/>
                  </a:cubicBezTo>
                  <a:cubicBezTo>
                    <a:pt x="575310" y="165100"/>
                    <a:pt x="571500" y="168910"/>
                    <a:pt x="566420" y="168910"/>
                  </a:cubicBezTo>
                  <a:close/>
                  <a:moveTo>
                    <a:pt x="821690" y="168910"/>
                  </a:moveTo>
                  <a:cubicBezTo>
                    <a:pt x="774700" y="168910"/>
                    <a:pt x="728980" y="214630"/>
                    <a:pt x="728980" y="261620"/>
                  </a:cubicBezTo>
                  <a:cubicBezTo>
                    <a:pt x="728980" y="266700"/>
                    <a:pt x="725170" y="270510"/>
                    <a:pt x="720090" y="270510"/>
                  </a:cubicBezTo>
                  <a:cubicBezTo>
                    <a:pt x="715010" y="270510"/>
                    <a:pt x="711200" y="266700"/>
                    <a:pt x="711200" y="261620"/>
                  </a:cubicBezTo>
                  <a:cubicBezTo>
                    <a:pt x="711200" y="214630"/>
                    <a:pt x="665480" y="168910"/>
                    <a:pt x="618490" y="168910"/>
                  </a:cubicBezTo>
                  <a:cubicBezTo>
                    <a:pt x="613410" y="168910"/>
                    <a:pt x="609600" y="165100"/>
                    <a:pt x="609600" y="160020"/>
                  </a:cubicBezTo>
                  <a:cubicBezTo>
                    <a:pt x="609600" y="154940"/>
                    <a:pt x="613410" y="151130"/>
                    <a:pt x="618490" y="151130"/>
                  </a:cubicBezTo>
                  <a:cubicBezTo>
                    <a:pt x="665480" y="151130"/>
                    <a:pt x="711200" y="105410"/>
                    <a:pt x="711200" y="58420"/>
                  </a:cubicBezTo>
                  <a:cubicBezTo>
                    <a:pt x="711200" y="53340"/>
                    <a:pt x="715010" y="49530"/>
                    <a:pt x="720090" y="49530"/>
                  </a:cubicBezTo>
                  <a:cubicBezTo>
                    <a:pt x="725170" y="49530"/>
                    <a:pt x="728980" y="53340"/>
                    <a:pt x="728980" y="58420"/>
                  </a:cubicBezTo>
                  <a:cubicBezTo>
                    <a:pt x="728980" y="105410"/>
                    <a:pt x="774700" y="151130"/>
                    <a:pt x="821690" y="151130"/>
                  </a:cubicBezTo>
                  <a:cubicBezTo>
                    <a:pt x="826770" y="151130"/>
                    <a:pt x="830580" y="154940"/>
                    <a:pt x="830580" y="160020"/>
                  </a:cubicBezTo>
                  <a:cubicBezTo>
                    <a:pt x="830580" y="165100"/>
                    <a:pt x="826770" y="168910"/>
                    <a:pt x="821690" y="168910"/>
                  </a:cubicBezTo>
                  <a:close/>
                  <a:moveTo>
                    <a:pt x="3986530" y="259080"/>
                  </a:moveTo>
                  <a:cubicBezTo>
                    <a:pt x="3985260" y="264160"/>
                    <a:pt x="3981450" y="267970"/>
                    <a:pt x="3976370" y="267970"/>
                  </a:cubicBezTo>
                  <a:lnTo>
                    <a:pt x="3780790" y="267970"/>
                  </a:lnTo>
                  <a:cubicBezTo>
                    <a:pt x="3775710" y="267970"/>
                    <a:pt x="3771900" y="264160"/>
                    <a:pt x="3771900" y="259080"/>
                  </a:cubicBezTo>
                  <a:lnTo>
                    <a:pt x="3771900" y="62230"/>
                  </a:lnTo>
                  <a:cubicBezTo>
                    <a:pt x="3771900" y="57150"/>
                    <a:pt x="3775710" y="53340"/>
                    <a:pt x="3780790" y="53340"/>
                  </a:cubicBezTo>
                  <a:lnTo>
                    <a:pt x="3977640" y="53340"/>
                  </a:lnTo>
                  <a:cubicBezTo>
                    <a:pt x="3982720" y="53340"/>
                    <a:pt x="3986530" y="57150"/>
                    <a:pt x="3986530" y="62230"/>
                  </a:cubicBezTo>
                  <a:lnTo>
                    <a:pt x="3986530" y="25908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6510" y="354330"/>
              <a:ext cx="4094480" cy="5981700"/>
            </a:xfrm>
            <a:custGeom>
              <a:avLst/>
              <a:gdLst/>
              <a:ahLst/>
              <a:cxnLst/>
              <a:rect l="l" t="t" r="r" b="b"/>
              <a:pathLst>
                <a:path w="4094480" h="5981700">
                  <a:moveTo>
                    <a:pt x="0" y="0"/>
                  </a:moveTo>
                  <a:lnTo>
                    <a:pt x="4094480" y="0"/>
                  </a:lnTo>
                  <a:lnTo>
                    <a:pt x="4094480" y="5981700"/>
                  </a:lnTo>
                  <a:lnTo>
                    <a:pt x="0" y="5981700"/>
                  </a:lnTo>
                  <a:close/>
                </a:path>
              </a:pathLst>
            </a:custGeom>
            <a:blipFill>
              <a:blip r:embed="rId2"/>
              <a:stretch>
                <a:fillRect t="-1337" b="-1337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72436" y="296061"/>
            <a:ext cx="3991977" cy="6142070"/>
            <a:chOff x="0" y="0"/>
            <a:chExt cx="4128770" cy="63525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30040" cy="6352540"/>
            </a:xfrm>
            <a:custGeom>
              <a:avLst/>
              <a:gdLst/>
              <a:ahLst/>
              <a:cxnLst/>
              <a:rect l="l" t="t" r="r" b="b"/>
              <a:pathLst>
                <a:path w="4130040" h="6352540">
                  <a:moveTo>
                    <a:pt x="4130040" y="8890"/>
                  </a:moveTo>
                  <a:lnTo>
                    <a:pt x="4130040" y="6344920"/>
                  </a:lnTo>
                  <a:cubicBezTo>
                    <a:pt x="4128770" y="6348730"/>
                    <a:pt x="4124960" y="6352540"/>
                    <a:pt x="4119880" y="6352540"/>
                  </a:cubicBezTo>
                  <a:lnTo>
                    <a:pt x="8890" y="6352540"/>
                  </a:lnTo>
                  <a:cubicBezTo>
                    <a:pt x="3810" y="6352540"/>
                    <a:pt x="0" y="6348730"/>
                    <a:pt x="0" y="6343650"/>
                  </a:cubicBezTo>
                  <a:lnTo>
                    <a:pt x="0" y="8890"/>
                  </a:lnTo>
                  <a:cubicBezTo>
                    <a:pt x="0" y="3810"/>
                    <a:pt x="3810" y="0"/>
                    <a:pt x="8890" y="0"/>
                  </a:cubicBezTo>
                  <a:lnTo>
                    <a:pt x="4121150" y="0"/>
                  </a:lnTo>
                  <a:cubicBezTo>
                    <a:pt x="4126230" y="0"/>
                    <a:pt x="4130040" y="3810"/>
                    <a:pt x="4130040" y="889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437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806190" y="87630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179070" y="179070"/>
                  </a:moveTo>
                  <a:lnTo>
                    <a:pt x="179070" y="0"/>
                  </a:lnTo>
                  <a:lnTo>
                    <a:pt x="0" y="0"/>
                  </a:lnTo>
                  <a:lnTo>
                    <a:pt x="0" y="179070"/>
                  </a:lnTo>
                  <a:lnTo>
                    <a:pt x="179070" y="179070"/>
                  </a:lnTo>
                  <a:close/>
                  <a:moveTo>
                    <a:pt x="36830" y="49530"/>
                  </a:moveTo>
                  <a:cubicBezTo>
                    <a:pt x="33020" y="46990"/>
                    <a:pt x="33020" y="41910"/>
                    <a:pt x="36830" y="38100"/>
                  </a:cubicBezTo>
                  <a:cubicBezTo>
                    <a:pt x="39370" y="34290"/>
                    <a:pt x="44450" y="34290"/>
                    <a:pt x="48260" y="38100"/>
                  </a:cubicBezTo>
                  <a:lnTo>
                    <a:pt x="88900" y="78740"/>
                  </a:lnTo>
                  <a:lnTo>
                    <a:pt x="129540" y="38100"/>
                  </a:lnTo>
                  <a:cubicBezTo>
                    <a:pt x="132080" y="34290"/>
                    <a:pt x="137160" y="34290"/>
                    <a:pt x="140970" y="38100"/>
                  </a:cubicBezTo>
                  <a:cubicBezTo>
                    <a:pt x="144780" y="40640"/>
                    <a:pt x="144780" y="45720"/>
                    <a:pt x="140970" y="49530"/>
                  </a:cubicBezTo>
                  <a:lnTo>
                    <a:pt x="100330" y="90170"/>
                  </a:lnTo>
                  <a:lnTo>
                    <a:pt x="140970" y="130810"/>
                  </a:lnTo>
                  <a:cubicBezTo>
                    <a:pt x="144780" y="133350"/>
                    <a:pt x="144780" y="138430"/>
                    <a:pt x="140970" y="142240"/>
                  </a:cubicBezTo>
                  <a:cubicBezTo>
                    <a:pt x="139700" y="143510"/>
                    <a:pt x="137160" y="143510"/>
                    <a:pt x="135890" y="144780"/>
                  </a:cubicBezTo>
                  <a:cubicBezTo>
                    <a:pt x="133350" y="144780"/>
                    <a:pt x="130810" y="143510"/>
                    <a:pt x="129540" y="142240"/>
                  </a:cubicBezTo>
                  <a:lnTo>
                    <a:pt x="88900" y="101600"/>
                  </a:lnTo>
                  <a:lnTo>
                    <a:pt x="48260" y="142240"/>
                  </a:lnTo>
                  <a:cubicBezTo>
                    <a:pt x="45720" y="143510"/>
                    <a:pt x="44450" y="143510"/>
                    <a:pt x="43180" y="144780"/>
                  </a:cubicBezTo>
                  <a:cubicBezTo>
                    <a:pt x="40640" y="144780"/>
                    <a:pt x="38100" y="143510"/>
                    <a:pt x="36830" y="142240"/>
                  </a:cubicBezTo>
                  <a:cubicBezTo>
                    <a:pt x="33020" y="139700"/>
                    <a:pt x="33020" y="134620"/>
                    <a:pt x="36830" y="130810"/>
                  </a:cubicBezTo>
                  <a:lnTo>
                    <a:pt x="77470" y="90170"/>
                  </a:lnTo>
                  <a:lnTo>
                    <a:pt x="36830" y="49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6383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49530" y="26670"/>
                    <a:pt x="2667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1910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6510" y="16510"/>
              <a:ext cx="4094480" cy="321310"/>
            </a:xfrm>
            <a:custGeom>
              <a:avLst/>
              <a:gdLst/>
              <a:ahLst/>
              <a:cxnLst/>
              <a:rect l="l" t="t" r="r" b="b"/>
              <a:pathLst>
                <a:path w="4094480" h="321310">
                  <a:moveTo>
                    <a:pt x="0" y="0"/>
                  </a:moveTo>
                  <a:lnTo>
                    <a:pt x="0" y="321310"/>
                  </a:lnTo>
                  <a:lnTo>
                    <a:pt x="4094480" y="321310"/>
                  </a:lnTo>
                  <a:lnTo>
                    <a:pt x="4094480" y="0"/>
                  </a:lnTo>
                  <a:lnTo>
                    <a:pt x="0" y="0"/>
                  </a:lnTo>
                  <a:close/>
                  <a:moveTo>
                    <a:pt x="311150" y="168910"/>
                  </a:moveTo>
                  <a:cubicBezTo>
                    <a:pt x="264160" y="168910"/>
                    <a:pt x="218440" y="214630"/>
                    <a:pt x="218440" y="261620"/>
                  </a:cubicBezTo>
                  <a:cubicBezTo>
                    <a:pt x="217170" y="266700"/>
                    <a:pt x="213360" y="270510"/>
                    <a:pt x="209550" y="270510"/>
                  </a:cubicBezTo>
                  <a:cubicBezTo>
                    <a:pt x="204470" y="270510"/>
                    <a:pt x="200660" y="266700"/>
                    <a:pt x="200660" y="261620"/>
                  </a:cubicBezTo>
                  <a:cubicBezTo>
                    <a:pt x="200660" y="214630"/>
                    <a:pt x="154940" y="168910"/>
                    <a:pt x="107950" y="168910"/>
                  </a:cubicBezTo>
                  <a:cubicBezTo>
                    <a:pt x="102870" y="168910"/>
                    <a:pt x="99060" y="165100"/>
                    <a:pt x="99060" y="160020"/>
                  </a:cubicBezTo>
                  <a:cubicBezTo>
                    <a:pt x="99060" y="154940"/>
                    <a:pt x="102870" y="151130"/>
                    <a:pt x="107950" y="151130"/>
                  </a:cubicBezTo>
                  <a:cubicBezTo>
                    <a:pt x="154940" y="151130"/>
                    <a:pt x="200660" y="105410"/>
                    <a:pt x="200660" y="58420"/>
                  </a:cubicBezTo>
                  <a:cubicBezTo>
                    <a:pt x="200660" y="53340"/>
                    <a:pt x="204470" y="49530"/>
                    <a:pt x="209550" y="49530"/>
                  </a:cubicBezTo>
                  <a:cubicBezTo>
                    <a:pt x="214630" y="49530"/>
                    <a:pt x="218440" y="53340"/>
                    <a:pt x="218440" y="58420"/>
                  </a:cubicBezTo>
                  <a:cubicBezTo>
                    <a:pt x="218440" y="105410"/>
                    <a:pt x="264160" y="151130"/>
                    <a:pt x="311150" y="151130"/>
                  </a:cubicBezTo>
                  <a:cubicBezTo>
                    <a:pt x="316230" y="151130"/>
                    <a:pt x="320040" y="154940"/>
                    <a:pt x="320040" y="160020"/>
                  </a:cubicBezTo>
                  <a:cubicBezTo>
                    <a:pt x="320040" y="165100"/>
                    <a:pt x="316230" y="168910"/>
                    <a:pt x="311150" y="168910"/>
                  </a:cubicBezTo>
                  <a:close/>
                  <a:moveTo>
                    <a:pt x="566420" y="168910"/>
                  </a:moveTo>
                  <a:cubicBezTo>
                    <a:pt x="519430" y="168910"/>
                    <a:pt x="473710" y="214630"/>
                    <a:pt x="473710" y="261620"/>
                  </a:cubicBezTo>
                  <a:cubicBezTo>
                    <a:pt x="473710" y="266700"/>
                    <a:pt x="469900" y="270510"/>
                    <a:pt x="464820" y="270510"/>
                  </a:cubicBezTo>
                  <a:cubicBezTo>
                    <a:pt x="459740" y="270510"/>
                    <a:pt x="455930" y="266700"/>
                    <a:pt x="455930" y="261620"/>
                  </a:cubicBezTo>
                  <a:cubicBezTo>
                    <a:pt x="455930" y="214630"/>
                    <a:pt x="410210" y="168910"/>
                    <a:pt x="363220" y="168910"/>
                  </a:cubicBezTo>
                  <a:cubicBezTo>
                    <a:pt x="358140" y="168910"/>
                    <a:pt x="354330" y="165100"/>
                    <a:pt x="354330" y="160020"/>
                  </a:cubicBezTo>
                  <a:cubicBezTo>
                    <a:pt x="354330" y="154940"/>
                    <a:pt x="358140" y="151130"/>
                    <a:pt x="363220" y="151130"/>
                  </a:cubicBezTo>
                  <a:cubicBezTo>
                    <a:pt x="410210" y="151130"/>
                    <a:pt x="455930" y="105410"/>
                    <a:pt x="455930" y="58420"/>
                  </a:cubicBezTo>
                  <a:cubicBezTo>
                    <a:pt x="455930" y="53340"/>
                    <a:pt x="459740" y="49530"/>
                    <a:pt x="464820" y="49530"/>
                  </a:cubicBezTo>
                  <a:cubicBezTo>
                    <a:pt x="469900" y="49530"/>
                    <a:pt x="473710" y="53340"/>
                    <a:pt x="473710" y="58420"/>
                  </a:cubicBezTo>
                  <a:cubicBezTo>
                    <a:pt x="473710" y="105410"/>
                    <a:pt x="519430" y="151130"/>
                    <a:pt x="566420" y="151130"/>
                  </a:cubicBezTo>
                  <a:cubicBezTo>
                    <a:pt x="571500" y="151130"/>
                    <a:pt x="575310" y="154940"/>
                    <a:pt x="575310" y="160020"/>
                  </a:cubicBezTo>
                  <a:cubicBezTo>
                    <a:pt x="575310" y="165100"/>
                    <a:pt x="571500" y="168910"/>
                    <a:pt x="566420" y="168910"/>
                  </a:cubicBezTo>
                  <a:close/>
                  <a:moveTo>
                    <a:pt x="821690" y="168910"/>
                  </a:moveTo>
                  <a:cubicBezTo>
                    <a:pt x="774700" y="168910"/>
                    <a:pt x="728980" y="214630"/>
                    <a:pt x="728980" y="261620"/>
                  </a:cubicBezTo>
                  <a:cubicBezTo>
                    <a:pt x="728980" y="266700"/>
                    <a:pt x="725170" y="270510"/>
                    <a:pt x="720090" y="270510"/>
                  </a:cubicBezTo>
                  <a:cubicBezTo>
                    <a:pt x="715010" y="270510"/>
                    <a:pt x="711200" y="266700"/>
                    <a:pt x="711200" y="261620"/>
                  </a:cubicBezTo>
                  <a:cubicBezTo>
                    <a:pt x="711200" y="214630"/>
                    <a:pt x="665480" y="168910"/>
                    <a:pt x="618490" y="168910"/>
                  </a:cubicBezTo>
                  <a:cubicBezTo>
                    <a:pt x="613410" y="168910"/>
                    <a:pt x="609600" y="165100"/>
                    <a:pt x="609600" y="160020"/>
                  </a:cubicBezTo>
                  <a:cubicBezTo>
                    <a:pt x="609600" y="154940"/>
                    <a:pt x="613410" y="151130"/>
                    <a:pt x="618490" y="151130"/>
                  </a:cubicBezTo>
                  <a:cubicBezTo>
                    <a:pt x="665480" y="151130"/>
                    <a:pt x="711200" y="105410"/>
                    <a:pt x="711200" y="58420"/>
                  </a:cubicBezTo>
                  <a:cubicBezTo>
                    <a:pt x="711200" y="53340"/>
                    <a:pt x="715010" y="49530"/>
                    <a:pt x="720090" y="49530"/>
                  </a:cubicBezTo>
                  <a:cubicBezTo>
                    <a:pt x="725170" y="49530"/>
                    <a:pt x="728980" y="53340"/>
                    <a:pt x="728980" y="58420"/>
                  </a:cubicBezTo>
                  <a:cubicBezTo>
                    <a:pt x="728980" y="105410"/>
                    <a:pt x="774700" y="151130"/>
                    <a:pt x="821690" y="151130"/>
                  </a:cubicBezTo>
                  <a:cubicBezTo>
                    <a:pt x="826770" y="151130"/>
                    <a:pt x="830580" y="154940"/>
                    <a:pt x="830580" y="160020"/>
                  </a:cubicBezTo>
                  <a:cubicBezTo>
                    <a:pt x="830580" y="165100"/>
                    <a:pt x="826770" y="168910"/>
                    <a:pt x="821690" y="168910"/>
                  </a:cubicBezTo>
                  <a:close/>
                  <a:moveTo>
                    <a:pt x="3986530" y="259080"/>
                  </a:moveTo>
                  <a:cubicBezTo>
                    <a:pt x="3985260" y="264160"/>
                    <a:pt x="3981450" y="267970"/>
                    <a:pt x="3976370" y="267970"/>
                  </a:cubicBezTo>
                  <a:lnTo>
                    <a:pt x="3780790" y="267970"/>
                  </a:lnTo>
                  <a:cubicBezTo>
                    <a:pt x="3775710" y="267970"/>
                    <a:pt x="3771900" y="264160"/>
                    <a:pt x="3771900" y="259080"/>
                  </a:cubicBezTo>
                  <a:lnTo>
                    <a:pt x="3771900" y="62230"/>
                  </a:lnTo>
                  <a:cubicBezTo>
                    <a:pt x="3771900" y="57150"/>
                    <a:pt x="3775710" y="53340"/>
                    <a:pt x="3780790" y="53340"/>
                  </a:cubicBezTo>
                  <a:lnTo>
                    <a:pt x="3977640" y="53340"/>
                  </a:lnTo>
                  <a:cubicBezTo>
                    <a:pt x="3982720" y="53340"/>
                    <a:pt x="3986530" y="57150"/>
                    <a:pt x="3986530" y="62230"/>
                  </a:cubicBezTo>
                  <a:lnTo>
                    <a:pt x="3986530" y="25908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16510" y="354330"/>
              <a:ext cx="4094480" cy="5981700"/>
            </a:xfrm>
            <a:custGeom>
              <a:avLst/>
              <a:gdLst/>
              <a:ahLst/>
              <a:cxnLst/>
              <a:rect l="l" t="t" r="r" b="b"/>
              <a:pathLst>
                <a:path w="4094480" h="5981700">
                  <a:moveTo>
                    <a:pt x="0" y="0"/>
                  </a:moveTo>
                  <a:lnTo>
                    <a:pt x="4094480" y="0"/>
                  </a:lnTo>
                  <a:lnTo>
                    <a:pt x="4094480" y="5981700"/>
                  </a:lnTo>
                  <a:lnTo>
                    <a:pt x="0" y="5981700"/>
                  </a:lnTo>
                  <a:close/>
                </a:path>
              </a:pathLst>
            </a:custGeom>
            <a:blipFill>
              <a:blip r:embed="rId2"/>
              <a:stretch>
                <a:fillRect t="-1337" b="-1337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9614832" y="373001"/>
            <a:ext cx="3991977" cy="6142070"/>
            <a:chOff x="0" y="0"/>
            <a:chExt cx="4128770" cy="63525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30040" cy="6352540"/>
            </a:xfrm>
            <a:custGeom>
              <a:avLst/>
              <a:gdLst/>
              <a:ahLst/>
              <a:cxnLst/>
              <a:rect l="l" t="t" r="r" b="b"/>
              <a:pathLst>
                <a:path w="4130040" h="6352540">
                  <a:moveTo>
                    <a:pt x="4130040" y="8890"/>
                  </a:moveTo>
                  <a:lnTo>
                    <a:pt x="4130040" y="6344920"/>
                  </a:lnTo>
                  <a:cubicBezTo>
                    <a:pt x="4128770" y="6348730"/>
                    <a:pt x="4124960" y="6352540"/>
                    <a:pt x="4119880" y="6352540"/>
                  </a:cubicBezTo>
                  <a:lnTo>
                    <a:pt x="8890" y="6352540"/>
                  </a:lnTo>
                  <a:cubicBezTo>
                    <a:pt x="3810" y="6352540"/>
                    <a:pt x="0" y="6348730"/>
                    <a:pt x="0" y="6343650"/>
                  </a:cubicBezTo>
                  <a:lnTo>
                    <a:pt x="0" y="8890"/>
                  </a:lnTo>
                  <a:cubicBezTo>
                    <a:pt x="0" y="3810"/>
                    <a:pt x="3810" y="0"/>
                    <a:pt x="8890" y="0"/>
                  </a:cubicBezTo>
                  <a:lnTo>
                    <a:pt x="4121150" y="0"/>
                  </a:lnTo>
                  <a:cubicBezTo>
                    <a:pt x="4126230" y="0"/>
                    <a:pt x="4130040" y="3810"/>
                    <a:pt x="4130040" y="889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7437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806190" y="87630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179070" y="179070"/>
                  </a:moveTo>
                  <a:lnTo>
                    <a:pt x="179070" y="0"/>
                  </a:lnTo>
                  <a:lnTo>
                    <a:pt x="0" y="0"/>
                  </a:lnTo>
                  <a:lnTo>
                    <a:pt x="0" y="179070"/>
                  </a:lnTo>
                  <a:lnTo>
                    <a:pt x="179070" y="179070"/>
                  </a:lnTo>
                  <a:close/>
                  <a:moveTo>
                    <a:pt x="36830" y="49530"/>
                  </a:moveTo>
                  <a:cubicBezTo>
                    <a:pt x="33020" y="46990"/>
                    <a:pt x="33020" y="41910"/>
                    <a:pt x="36830" y="38100"/>
                  </a:cubicBezTo>
                  <a:cubicBezTo>
                    <a:pt x="39370" y="34290"/>
                    <a:pt x="44450" y="34290"/>
                    <a:pt x="48260" y="38100"/>
                  </a:cubicBezTo>
                  <a:lnTo>
                    <a:pt x="88900" y="78740"/>
                  </a:lnTo>
                  <a:lnTo>
                    <a:pt x="129540" y="38100"/>
                  </a:lnTo>
                  <a:cubicBezTo>
                    <a:pt x="132080" y="34290"/>
                    <a:pt x="137160" y="34290"/>
                    <a:pt x="140970" y="38100"/>
                  </a:cubicBezTo>
                  <a:cubicBezTo>
                    <a:pt x="144780" y="40640"/>
                    <a:pt x="144780" y="45720"/>
                    <a:pt x="140970" y="49530"/>
                  </a:cubicBezTo>
                  <a:lnTo>
                    <a:pt x="100330" y="90170"/>
                  </a:lnTo>
                  <a:lnTo>
                    <a:pt x="140970" y="130810"/>
                  </a:lnTo>
                  <a:cubicBezTo>
                    <a:pt x="144780" y="133350"/>
                    <a:pt x="144780" y="138430"/>
                    <a:pt x="140970" y="142240"/>
                  </a:cubicBezTo>
                  <a:cubicBezTo>
                    <a:pt x="139700" y="143510"/>
                    <a:pt x="137160" y="143510"/>
                    <a:pt x="135890" y="144780"/>
                  </a:cubicBezTo>
                  <a:cubicBezTo>
                    <a:pt x="133350" y="144780"/>
                    <a:pt x="130810" y="143510"/>
                    <a:pt x="129540" y="142240"/>
                  </a:cubicBezTo>
                  <a:lnTo>
                    <a:pt x="88900" y="101600"/>
                  </a:lnTo>
                  <a:lnTo>
                    <a:pt x="48260" y="142240"/>
                  </a:lnTo>
                  <a:cubicBezTo>
                    <a:pt x="45720" y="143510"/>
                    <a:pt x="44450" y="143510"/>
                    <a:pt x="43180" y="144780"/>
                  </a:cubicBezTo>
                  <a:cubicBezTo>
                    <a:pt x="40640" y="144780"/>
                    <a:pt x="38100" y="143510"/>
                    <a:pt x="36830" y="142240"/>
                  </a:cubicBezTo>
                  <a:cubicBezTo>
                    <a:pt x="33020" y="139700"/>
                    <a:pt x="33020" y="134620"/>
                    <a:pt x="36830" y="130810"/>
                  </a:cubicBezTo>
                  <a:lnTo>
                    <a:pt x="77470" y="90170"/>
                  </a:lnTo>
                  <a:lnTo>
                    <a:pt x="36830" y="49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16383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49530" y="26670"/>
                    <a:pt x="2667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1910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6510" y="16510"/>
              <a:ext cx="4094480" cy="321310"/>
            </a:xfrm>
            <a:custGeom>
              <a:avLst/>
              <a:gdLst/>
              <a:ahLst/>
              <a:cxnLst/>
              <a:rect l="l" t="t" r="r" b="b"/>
              <a:pathLst>
                <a:path w="4094480" h="321310">
                  <a:moveTo>
                    <a:pt x="0" y="0"/>
                  </a:moveTo>
                  <a:lnTo>
                    <a:pt x="0" y="321310"/>
                  </a:lnTo>
                  <a:lnTo>
                    <a:pt x="4094480" y="321310"/>
                  </a:lnTo>
                  <a:lnTo>
                    <a:pt x="4094480" y="0"/>
                  </a:lnTo>
                  <a:lnTo>
                    <a:pt x="0" y="0"/>
                  </a:lnTo>
                  <a:close/>
                  <a:moveTo>
                    <a:pt x="311150" y="168910"/>
                  </a:moveTo>
                  <a:cubicBezTo>
                    <a:pt x="264160" y="168910"/>
                    <a:pt x="218440" y="214630"/>
                    <a:pt x="218440" y="261620"/>
                  </a:cubicBezTo>
                  <a:cubicBezTo>
                    <a:pt x="217170" y="266700"/>
                    <a:pt x="213360" y="270510"/>
                    <a:pt x="209550" y="270510"/>
                  </a:cubicBezTo>
                  <a:cubicBezTo>
                    <a:pt x="204470" y="270510"/>
                    <a:pt x="200660" y="266700"/>
                    <a:pt x="200660" y="261620"/>
                  </a:cubicBezTo>
                  <a:cubicBezTo>
                    <a:pt x="200660" y="214630"/>
                    <a:pt x="154940" y="168910"/>
                    <a:pt x="107950" y="168910"/>
                  </a:cubicBezTo>
                  <a:cubicBezTo>
                    <a:pt x="102870" y="168910"/>
                    <a:pt x="99060" y="165100"/>
                    <a:pt x="99060" y="160020"/>
                  </a:cubicBezTo>
                  <a:cubicBezTo>
                    <a:pt x="99060" y="154940"/>
                    <a:pt x="102870" y="151130"/>
                    <a:pt x="107950" y="151130"/>
                  </a:cubicBezTo>
                  <a:cubicBezTo>
                    <a:pt x="154940" y="151130"/>
                    <a:pt x="200660" y="105410"/>
                    <a:pt x="200660" y="58420"/>
                  </a:cubicBezTo>
                  <a:cubicBezTo>
                    <a:pt x="200660" y="53340"/>
                    <a:pt x="204470" y="49530"/>
                    <a:pt x="209550" y="49530"/>
                  </a:cubicBezTo>
                  <a:cubicBezTo>
                    <a:pt x="214630" y="49530"/>
                    <a:pt x="218440" y="53340"/>
                    <a:pt x="218440" y="58420"/>
                  </a:cubicBezTo>
                  <a:cubicBezTo>
                    <a:pt x="218440" y="105410"/>
                    <a:pt x="264160" y="151130"/>
                    <a:pt x="311150" y="151130"/>
                  </a:cubicBezTo>
                  <a:cubicBezTo>
                    <a:pt x="316230" y="151130"/>
                    <a:pt x="320040" y="154940"/>
                    <a:pt x="320040" y="160020"/>
                  </a:cubicBezTo>
                  <a:cubicBezTo>
                    <a:pt x="320040" y="165100"/>
                    <a:pt x="316230" y="168910"/>
                    <a:pt x="311150" y="168910"/>
                  </a:cubicBezTo>
                  <a:close/>
                  <a:moveTo>
                    <a:pt x="566420" y="168910"/>
                  </a:moveTo>
                  <a:cubicBezTo>
                    <a:pt x="519430" y="168910"/>
                    <a:pt x="473710" y="214630"/>
                    <a:pt x="473710" y="261620"/>
                  </a:cubicBezTo>
                  <a:cubicBezTo>
                    <a:pt x="473710" y="266700"/>
                    <a:pt x="469900" y="270510"/>
                    <a:pt x="464820" y="270510"/>
                  </a:cubicBezTo>
                  <a:cubicBezTo>
                    <a:pt x="459740" y="270510"/>
                    <a:pt x="455930" y="266700"/>
                    <a:pt x="455930" y="261620"/>
                  </a:cubicBezTo>
                  <a:cubicBezTo>
                    <a:pt x="455930" y="214630"/>
                    <a:pt x="410210" y="168910"/>
                    <a:pt x="363220" y="168910"/>
                  </a:cubicBezTo>
                  <a:cubicBezTo>
                    <a:pt x="358140" y="168910"/>
                    <a:pt x="354330" y="165100"/>
                    <a:pt x="354330" y="160020"/>
                  </a:cubicBezTo>
                  <a:cubicBezTo>
                    <a:pt x="354330" y="154940"/>
                    <a:pt x="358140" y="151130"/>
                    <a:pt x="363220" y="151130"/>
                  </a:cubicBezTo>
                  <a:cubicBezTo>
                    <a:pt x="410210" y="151130"/>
                    <a:pt x="455930" y="105410"/>
                    <a:pt x="455930" y="58420"/>
                  </a:cubicBezTo>
                  <a:cubicBezTo>
                    <a:pt x="455930" y="53340"/>
                    <a:pt x="459740" y="49530"/>
                    <a:pt x="464820" y="49530"/>
                  </a:cubicBezTo>
                  <a:cubicBezTo>
                    <a:pt x="469900" y="49530"/>
                    <a:pt x="473710" y="53340"/>
                    <a:pt x="473710" y="58420"/>
                  </a:cubicBezTo>
                  <a:cubicBezTo>
                    <a:pt x="473710" y="105410"/>
                    <a:pt x="519430" y="151130"/>
                    <a:pt x="566420" y="151130"/>
                  </a:cubicBezTo>
                  <a:cubicBezTo>
                    <a:pt x="571500" y="151130"/>
                    <a:pt x="575310" y="154940"/>
                    <a:pt x="575310" y="160020"/>
                  </a:cubicBezTo>
                  <a:cubicBezTo>
                    <a:pt x="575310" y="165100"/>
                    <a:pt x="571500" y="168910"/>
                    <a:pt x="566420" y="168910"/>
                  </a:cubicBezTo>
                  <a:close/>
                  <a:moveTo>
                    <a:pt x="821690" y="168910"/>
                  </a:moveTo>
                  <a:cubicBezTo>
                    <a:pt x="774700" y="168910"/>
                    <a:pt x="728980" y="214630"/>
                    <a:pt x="728980" y="261620"/>
                  </a:cubicBezTo>
                  <a:cubicBezTo>
                    <a:pt x="728980" y="266700"/>
                    <a:pt x="725170" y="270510"/>
                    <a:pt x="720090" y="270510"/>
                  </a:cubicBezTo>
                  <a:cubicBezTo>
                    <a:pt x="715010" y="270510"/>
                    <a:pt x="711200" y="266700"/>
                    <a:pt x="711200" y="261620"/>
                  </a:cubicBezTo>
                  <a:cubicBezTo>
                    <a:pt x="711200" y="214630"/>
                    <a:pt x="665480" y="168910"/>
                    <a:pt x="618490" y="168910"/>
                  </a:cubicBezTo>
                  <a:cubicBezTo>
                    <a:pt x="613410" y="168910"/>
                    <a:pt x="609600" y="165100"/>
                    <a:pt x="609600" y="160020"/>
                  </a:cubicBezTo>
                  <a:cubicBezTo>
                    <a:pt x="609600" y="154940"/>
                    <a:pt x="613410" y="151130"/>
                    <a:pt x="618490" y="151130"/>
                  </a:cubicBezTo>
                  <a:cubicBezTo>
                    <a:pt x="665480" y="151130"/>
                    <a:pt x="711200" y="105410"/>
                    <a:pt x="711200" y="58420"/>
                  </a:cubicBezTo>
                  <a:cubicBezTo>
                    <a:pt x="711200" y="53340"/>
                    <a:pt x="715010" y="49530"/>
                    <a:pt x="720090" y="49530"/>
                  </a:cubicBezTo>
                  <a:cubicBezTo>
                    <a:pt x="725170" y="49530"/>
                    <a:pt x="728980" y="53340"/>
                    <a:pt x="728980" y="58420"/>
                  </a:cubicBezTo>
                  <a:cubicBezTo>
                    <a:pt x="728980" y="105410"/>
                    <a:pt x="774700" y="151130"/>
                    <a:pt x="821690" y="151130"/>
                  </a:cubicBezTo>
                  <a:cubicBezTo>
                    <a:pt x="826770" y="151130"/>
                    <a:pt x="830580" y="154940"/>
                    <a:pt x="830580" y="160020"/>
                  </a:cubicBezTo>
                  <a:cubicBezTo>
                    <a:pt x="830580" y="165100"/>
                    <a:pt x="826770" y="168910"/>
                    <a:pt x="821690" y="168910"/>
                  </a:cubicBezTo>
                  <a:close/>
                  <a:moveTo>
                    <a:pt x="3986530" y="259080"/>
                  </a:moveTo>
                  <a:cubicBezTo>
                    <a:pt x="3985260" y="264160"/>
                    <a:pt x="3981450" y="267970"/>
                    <a:pt x="3976370" y="267970"/>
                  </a:cubicBezTo>
                  <a:lnTo>
                    <a:pt x="3780790" y="267970"/>
                  </a:lnTo>
                  <a:cubicBezTo>
                    <a:pt x="3775710" y="267970"/>
                    <a:pt x="3771900" y="264160"/>
                    <a:pt x="3771900" y="259080"/>
                  </a:cubicBezTo>
                  <a:lnTo>
                    <a:pt x="3771900" y="62230"/>
                  </a:lnTo>
                  <a:cubicBezTo>
                    <a:pt x="3771900" y="57150"/>
                    <a:pt x="3775710" y="53340"/>
                    <a:pt x="3780790" y="53340"/>
                  </a:cubicBezTo>
                  <a:lnTo>
                    <a:pt x="3977640" y="53340"/>
                  </a:lnTo>
                  <a:cubicBezTo>
                    <a:pt x="3982720" y="53340"/>
                    <a:pt x="3986530" y="57150"/>
                    <a:pt x="3986530" y="62230"/>
                  </a:cubicBezTo>
                  <a:lnTo>
                    <a:pt x="3986530" y="25908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6510" y="354330"/>
              <a:ext cx="4094480" cy="5981700"/>
            </a:xfrm>
            <a:custGeom>
              <a:avLst/>
              <a:gdLst/>
              <a:ahLst/>
              <a:cxnLst/>
              <a:rect l="l" t="t" r="r" b="b"/>
              <a:pathLst>
                <a:path w="4094480" h="5981700">
                  <a:moveTo>
                    <a:pt x="0" y="0"/>
                  </a:moveTo>
                  <a:lnTo>
                    <a:pt x="4094480" y="0"/>
                  </a:lnTo>
                  <a:lnTo>
                    <a:pt x="4094480" y="5981700"/>
                  </a:lnTo>
                  <a:lnTo>
                    <a:pt x="0" y="5981700"/>
                  </a:lnTo>
                  <a:close/>
                </a:path>
              </a:pathLst>
            </a:custGeom>
            <a:blipFill>
              <a:blip r:embed="rId2"/>
              <a:stretch>
                <a:fillRect t="-1337" b="-1337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3977438" y="3796802"/>
            <a:ext cx="3991977" cy="6142070"/>
            <a:chOff x="0" y="0"/>
            <a:chExt cx="4128770" cy="635254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130040" cy="6352540"/>
            </a:xfrm>
            <a:custGeom>
              <a:avLst/>
              <a:gdLst/>
              <a:ahLst/>
              <a:cxnLst/>
              <a:rect l="l" t="t" r="r" b="b"/>
              <a:pathLst>
                <a:path w="4130040" h="6352540">
                  <a:moveTo>
                    <a:pt x="4130040" y="8890"/>
                  </a:moveTo>
                  <a:lnTo>
                    <a:pt x="4130040" y="6344920"/>
                  </a:lnTo>
                  <a:cubicBezTo>
                    <a:pt x="4128770" y="6348730"/>
                    <a:pt x="4124960" y="6352540"/>
                    <a:pt x="4119880" y="6352540"/>
                  </a:cubicBezTo>
                  <a:lnTo>
                    <a:pt x="8890" y="6352540"/>
                  </a:lnTo>
                  <a:cubicBezTo>
                    <a:pt x="3810" y="6352540"/>
                    <a:pt x="0" y="6348730"/>
                    <a:pt x="0" y="6343650"/>
                  </a:cubicBezTo>
                  <a:lnTo>
                    <a:pt x="0" y="8890"/>
                  </a:lnTo>
                  <a:cubicBezTo>
                    <a:pt x="0" y="3810"/>
                    <a:pt x="3810" y="0"/>
                    <a:pt x="8890" y="0"/>
                  </a:cubicBezTo>
                  <a:lnTo>
                    <a:pt x="4121150" y="0"/>
                  </a:lnTo>
                  <a:cubicBezTo>
                    <a:pt x="4126230" y="0"/>
                    <a:pt x="4130040" y="3810"/>
                    <a:pt x="4130040" y="889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67437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806190" y="87630"/>
              <a:ext cx="179070" cy="179070"/>
            </a:xfrm>
            <a:custGeom>
              <a:avLst/>
              <a:gdLst/>
              <a:ahLst/>
              <a:cxnLst/>
              <a:rect l="l" t="t" r="r" b="b"/>
              <a:pathLst>
                <a:path w="179070" h="179070">
                  <a:moveTo>
                    <a:pt x="179070" y="179070"/>
                  </a:moveTo>
                  <a:lnTo>
                    <a:pt x="179070" y="0"/>
                  </a:lnTo>
                  <a:lnTo>
                    <a:pt x="0" y="0"/>
                  </a:lnTo>
                  <a:lnTo>
                    <a:pt x="0" y="179070"/>
                  </a:lnTo>
                  <a:lnTo>
                    <a:pt x="179070" y="179070"/>
                  </a:lnTo>
                  <a:close/>
                  <a:moveTo>
                    <a:pt x="36830" y="49530"/>
                  </a:moveTo>
                  <a:cubicBezTo>
                    <a:pt x="33020" y="46990"/>
                    <a:pt x="33020" y="41910"/>
                    <a:pt x="36830" y="38100"/>
                  </a:cubicBezTo>
                  <a:cubicBezTo>
                    <a:pt x="39370" y="34290"/>
                    <a:pt x="44450" y="34290"/>
                    <a:pt x="48260" y="38100"/>
                  </a:cubicBezTo>
                  <a:lnTo>
                    <a:pt x="88900" y="78740"/>
                  </a:lnTo>
                  <a:lnTo>
                    <a:pt x="129540" y="38100"/>
                  </a:lnTo>
                  <a:cubicBezTo>
                    <a:pt x="132080" y="34290"/>
                    <a:pt x="137160" y="34290"/>
                    <a:pt x="140970" y="38100"/>
                  </a:cubicBezTo>
                  <a:cubicBezTo>
                    <a:pt x="144780" y="40640"/>
                    <a:pt x="144780" y="45720"/>
                    <a:pt x="140970" y="49530"/>
                  </a:cubicBezTo>
                  <a:lnTo>
                    <a:pt x="100330" y="90170"/>
                  </a:lnTo>
                  <a:lnTo>
                    <a:pt x="140970" y="130810"/>
                  </a:lnTo>
                  <a:cubicBezTo>
                    <a:pt x="144780" y="133350"/>
                    <a:pt x="144780" y="138430"/>
                    <a:pt x="140970" y="142240"/>
                  </a:cubicBezTo>
                  <a:cubicBezTo>
                    <a:pt x="139700" y="143510"/>
                    <a:pt x="137160" y="143510"/>
                    <a:pt x="135890" y="144780"/>
                  </a:cubicBezTo>
                  <a:cubicBezTo>
                    <a:pt x="133350" y="144780"/>
                    <a:pt x="130810" y="143510"/>
                    <a:pt x="129540" y="142240"/>
                  </a:cubicBezTo>
                  <a:lnTo>
                    <a:pt x="88900" y="101600"/>
                  </a:lnTo>
                  <a:lnTo>
                    <a:pt x="48260" y="142240"/>
                  </a:lnTo>
                  <a:cubicBezTo>
                    <a:pt x="45720" y="143510"/>
                    <a:pt x="44450" y="143510"/>
                    <a:pt x="43180" y="144780"/>
                  </a:cubicBezTo>
                  <a:cubicBezTo>
                    <a:pt x="40640" y="144780"/>
                    <a:pt x="38100" y="143510"/>
                    <a:pt x="36830" y="142240"/>
                  </a:cubicBezTo>
                  <a:cubicBezTo>
                    <a:pt x="33020" y="139700"/>
                    <a:pt x="33020" y="134620"/>
                    <a:pt x="36830" y="130810"/>
                  </a:cubicBezTo>
                  <a:lnTo>
                    <a:pt x="77470" y="90170"/>
                  </a:lnTo>
                  <a:lnTo>
                    <a:pt x="36830" y="495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16383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49530" y="26670"/>
                    <a:pt x="2667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419100" y="115570"/>
              <a:ext cx="124460" cy="124460"/>
            </a:xfrm>
            <a:custGeom>
              <a:avLst/>
              <a:gdLst/>
              <a:ahLst/>
              <a:cxnLst/>
              <a:rect l="l" t="t" r="r" b="b"/>
              <a:pathLst>
                <a:path w="124460" h="124460">
                  <a:moveTo>
                    <a:pt x="62230" y="0"/>
                  </a:moveTo>
                  <a:cubicBezTo>
                    <a:pt x="50800" y="26670"/>
                    <a:pt x="27940" y="49530"/>
                    <a:pt x="0" y="62230"/>
                  </a:cubicBezTo>
                  <a:cubicBezTo>
                    <a:pt x="26670" y="73660"/>
                    <a:pt x="49530" y="96520"/>
                    <a:pt x="62230" y="124460"/>
                  </a:cubicBezTo>
                  <a:cubicBezTo>
                    <a:pt x="73660" y="97790"/>
                    <a:pt x="96520" y="74930"/>
                    <a:pt x="124460" y="62230"/>
                  </a:cubicBezTo>
                  <a:cubicBezTo>
                    <a:pt x="97790" y="50800"/>
                    <a:pt x="74930" y="27940"/>
                    <a:pt x="6223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16510" y="16510"/>
              <a:ext cx="4094480" cy="321310"/>
            </a:xfrm>
            <a:custGeom>
              <a:avLst/>
              <a:gdLst/>
              <a:ahLst/>
              <a:cxnLst/>
              <a:rect l="l" t="t" r="r" b="b"/>
              <a:pathLst>
                <a:path w="4094480" h="321310">
                  <a:moveTo>
                    <a:pt x="0" y="0"/>
                  </a:moveTo>
                  <a:lnTo>
                    <a:pt x="0" y="321310"/>
                  </a:lnTo>
                  <a:lnTo>
                    <a:pt x="4094480" y="321310"/>
                  </a:lnTo>
                  <a:lnTo>
                    <a:pt x="4094480" y="0"/>
                  </a:lnTo>
                  <a:lnTo>
                    <a:pt x="0" y="0"/>
                  </a:lnTo>
                  <a:close/>
                  <a:moveTo>
                    <a:pt x="311150" y="168910"/>
                  </a:moveTo>
                  <a:cubicBezTo>
                    <a:pt x="264160" y="168910"/>
                    <a:pt x="218440" y="214630"/>
                    <a:pt x="218440" y="261620"/>
                  </a:cubicBezTo>
                  <a:cubicBezTo>
                    <a:pt x="217170" y="266700"/>
                    <a:pt x="213360" y="270510"/>
                    <a:pt x="209550" y="270510"/>
                  </a:cubicBezTo>
                  <a:cubicBezTo>
                    <a:pt x="204470" y="270510"/>
                    <a:pt x="200660" y="266700"/>
                    <a:pt x="200660" y="261620"/>
                  </a:cubicBezTo>
                  <a:cubicBezTo>
                    <a:pt x="200660" y="214630"/>
                    <a:pt x="154940" y="168910"/>
                    <a:pt x="107950" y="168910"/>
                  </a:cubicBezTo>
                  <a:cubicBezTo>
                    <a:pt x="102870" y="168910"/>
                    <a:pt x="99060" y="165100"/>
                    <a:pt x="99060" y="160020"/>
                  </a:cubicBezTo>
                  <a:cubicBezTo>
                    <a:pt x="99060" y="154940"/>
                    <a:pt x="102870" y="151130"/>
                    <a:pt x="107950" y="151130"/>
                  </a:cubicBezTo>
                  <a:cubicBezTo>
                    <a:pt x="154940" y="151130"/>
                    <a:pt x="200660" y="105410"/>
                    <a:pt x="200660" y="58420"/>
                  </a:cubicBezTo>
                  <a:cubicBezTo>
                    <a:pt x="200660" y="53340"/>
                    <a:pt x="204470" y="49530"/>
                    <a:pt x="209550" y="49530"/>
                  </a:cubicBezTo>
                  <a:cubicBezTo>
                    <a:pt x="214630" y="49530"/>
                    <a:pt x="218440" y="53340"/>
                    <a:pt x="218440" y="58420"/>
                  </a:cubicBezTo>
                  <a:cubicBezTo>
                    <a:pt x="218440" y="105410"/>
                    <a:pt x="264160" y="151130"/>
                    <a:pt x="311150" y="151130"/>
                  </a:cubicBezTo>
                  <a:cubicBezTo>
                    <a:pt x="316230" y="151130"/>
                    <a:pt x="320040" y="154940"/>
                    <a:pt x="320040" y="160020"/>
                  </a:cubicBezTo>
                  <a:cubicBezTo>
                    <a:pt x="320040" y="165100"/>
                    <a:pt x="316230" y="168910"/>
                    <a:pt x="311150" y="168910"/>
                  </a:cubicBezTo>
                  <a:close/>
                  <a:moveTo>
                    <a:pt x="566420" y="168910"/>
                  </a:moveTo>
                  <a:cubicBezTo>
                    <a:pt x="519430" y="168910"/>
                    <a:pt x="473710" y="214630"/>
                    <a:pt x="473710" y="261620"/>
                  </a:cubicBezTo>
                  <a:cubicBezTo>
                    <a:pt x="473710" y="266700"/>
                    <a:pt x="469900" y="270510"/>
                    <a:pt x="464820" y="270510"/>
                  </a:cubicBezTo>
                  <a:cubicBezTo>
                    <a:pt x="459740" y="270510"/>
                    <a:pt x="455930" y="266700"/>
                    <a:pt x="455930" y="261620"/>
                  </a:cubicBezTo>
                  <a:cubicBezTo>
                    <a:pt x="455930" y="214630"/>
                    <a:pt x="410210" y="168910"/>
                    <a:pt x="363220" y="168910"/>
                  </a:cubicBezTo>
                  <a:cubicBezTo>
                    <a:pt x="358140" y="168910"/>
                    <a:pt x="354330" y="165100"/>
                    <a:pt x="354330" y="160020"/>
                  </a:cubicBezTo>
                  <a:cubicBezTo>
                    <a:pt x="354330" y="154940"/>
                    <a:pt x="358140" y="151130"/>
                    <a:pt x="363220" y="151130"/>
                  </a:cubicBezTo>
                  <a:cubicBezTo>
                    <a:pt x="410210" y="151130"/>
                    <a:pt x="455930" y="105410"/>
                    <a:pt x="455930" y="58420"/>
                  </a:cubicBezTo>
                  <a:cubicBezTo>
                    <a:pt x="455930" y="53340"/>
                    <a:pt x="459740" y="49530"/>
                    <a:pt x="464820" y="49530"/>
                  </a:cubicBezTo>
                  <a:cubicBezTo>
                    <a:pt x="469900" y="49530"/>
                    <a:pt x="473710" y="53340"/>
                    <a:pt x="473710" y="58420"/>
                  </a:cubicBezTo>
                  <a:cubicBezTo>
                    <a:pt x="473710" y="105410"/>
                    <a:pt x="519430" y="151130"/>
                    <a:pt x="566420" y="151130"/>
                  </a:cubicBezTo>
                  <a:cubicBezTo>
                    <a:pt x="571500" y="151130"/>
                    <a:pt x="575310" y="154940"/>
                    <a:pt x="575310" y="160020"/>
                  </a:cubicBezTo>
                  <a:cubicBezTo>
                    <a:pt x="575310" y="165100"/>
                    <a:pt x="571500" y="168910"/>
                    <a:pt x="566420" y="168910"/>
                  </a:cubicBezTo>
                  <a:close/>
                  <a:moveTo>
                    <a:pt x="821690" y="168910"/>
                  </a:moveTo>
                  <a:cubicBezTo>
                    <a:pt x="774700" y="168910"/>
                    <a:pt x="728980" y="214630"/>
                    <a:pt x="728980" y="261620"/>
                  </a:cubicBezTo>
                  <a:cubicBezTo>
                    <a:pt x="728980" y="266700"/>
                    <a:pt x="725170" y="270510"/>
                    <a:pt x="720090" y="270510"/>
                  </a:cubicBezTo>
                  <a:cubicBezTo>
                    <a:pt x="715010" y="270510"/>
                    <a:pt x="711200" y="266700"/>
                    <a:pt x="711200" y="261620"/>
                  </a:cubicBezTo>
                  <a:cubicBezTo>
                    <a:pt x="711200" y="214630"/>
                    <a:pt x="665480" y="168910"/>
                    <a:pt x="618490" y="168910"/>
                  </a:cubicBezTo>
                  <a:cubicBezTo>
                    <a:pt x="613410" y="168910"/>
                    <a:pt x="609600" y="165100"/>
                    <a:pt x="609600" y="160020"/>
                  </a:cubicBezTo>
                  <a:cubicBezTo>
                    <a:pt x="609600" y="154940"/>
                    <a:pt x="613410" y="151130"/>
                    <a:pt x="618490" y="151130"/>
                  </a:cubicBezTo>
                  <a:cubicBezTo>
                    <a:pt x="665480" y="151130"/>
                    <a:pt x="711200" y="105410"/>
                    <a:pt x="711200" y="58420"/>
                  </a:cubicBezTo>
                  <a:cubicBezTo>
                    <a:pt x="711200" y="53340"/>
                    <a:pt x="715010" y="49530"/>
                    <a:pt x="720090" y="49530"/>
                  </a:cubicBezTo>
                  <a:cubicBezTo>
                    <a:pt x="725170" y="49530"/>
                    <a:pt x="728980" y="53340"/>
                    <a:pt x="728980" y="58420"/>
                  </a:cubicBezTo>
                  <a:cubicBezTo>
                    <a:pt x="728980" y="105410"/>
                    <a:pt x="774700" y="151130"/>
                    <a:pt x="821690" y="151130"/>
                  </a:cubicBezTo>
                  <a:cubicBezTo>
                    <a:pt x="826770" y="151130"/>
                    <a:pt x="830580" y="154940"/>
                    <a:pt x="830580" y="160020"/>
                  </a:cubicBezTo>
                  <a:cubicBezTo>
                    <a:pt x="830580" y="165100"/>
                    <a:pt x="826770" y="168910"/>
                    <a:pt x="821690" y="168910"/>
                  </a:cubicBezTo>
                  <a:close/>
                  <a:moveTo>
                    <a:pt x="3986530" y="259080"/>
                  </a:moveTo>
                  <a:cubicBezTo>
                    <a:pt x="3985260" y="264160"/>
                    <a:pt x="3981450" y="267970"/>
                    <a:pt x="3976370" y="267970"/>
                  </a:cubicBezTo>
                  <a:lnTo>
                    <a:pt x="3780790" y="267970"/>
                  </a:lnTo>
                  <a:cubicBezTo>
                    <a:pt x="3775710" y="267970"/>
                    <a:pt x="3771900" y="264160"/>
                    <a:pt x="3771900" y="259080"/>
                  </a:cubicBezTo>
                  <a:lnTo>
                    <a:pt x="3771900" y="62230"/>
                  </a:lnTo>
                  <a:cubicBezTo>
                    <a:pt x="3771900" y="57150"/>
                    <a:pt x="3775710" y="53340"/>
                    <a:pt x="3780790" y="53340"/>
                  </a:cubicBezTo>
                  <a:lnTo>
                    <a:pt x="3977640" y="53340"/>
                  </a:lnTo>
                  <a:cubicBezTo>
                    <a:pt x="3982720" y="53340"/>
                    <a:pt x="3986530" y="57150"/>
                    <a:pt x="3986530" y="62230"/>
                  </a:cubicBezTo>
                  <a:lnTo>
                    <a:pt x="3986530" y="25908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6510" y="354330"/>
              <a:ext cx="4094480" cy="5981700"/>
            </a:xfrm>
            <a:custGeom>
              <a:avLst/>
              <a:gdLst/>
              <a:ahLst/>
              <a:cxnLst/>
              <a:rect l="l" t="t" r="r" b="b"/>
              <a:pathLst>
                <a:path w="4094480" h="5981700">
                  <a:moveTo>
                    <a:pt x="0" y="0"/>
                  </a:moveTo>
                  <a:lnTo>
                    <a:pt x="4094480" y="0"/>
                  </a:lnTo>
                  <a:lnTo>
                    <a:pt x="4094480" y="5981700"/>
                  </a:lnTo>
                  <a:lnTo>
                    <a:pt x="0" y="5981700"/>
                  </a:lnTo>
                  <a:close/>
                </a:path>
              </a:pathLst>
            </a:custGeom>
            <a:blipFill>
              <a:blip r:embed="rId2"/>
              <a:stretch>
                <a:fillRect t="-1337" b="-1337"/>
              </a:stretch>
            </a:blipFill>
          </p:spPr>
          <p:txBody>
            <a:bodyPr/>
            <a:lstStyle/>
            <a:p>
              <a:endParaRPr lang="en-VN" dirty="0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89613" y="-226704"/>
            <a:ext cx="2719536" cy="639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9"/>
              </a:lnSpc>
              <a:spcBef>
                <a:spcPct val="0"/>
              </a:spcBef>
            </a:pPr>
            <a:r>
              <a:rPr lang="en-US" sz="37899" b="1">
                <a:solidFill>
                  <a:srgbClr val="000000"/>
                </a:solidFill>
                <a:latin typeface=".VnAvant" panose="020B7200000000000000" pitchFamily="34" charset="0"/>
              </a:rPr>
              <a:t>h</a:t>
            </a:r>
            <a:endParaRPr lang="en-US" sz="37899" b="1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436008" y="3312163"/>
            <a:ext cx="5352367" cy="621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93"/>
              </a:lnSpc>
              <a:spcBef>
                <a:spcPct val="0"/>
              </a:spcBef>
            </a:pPr>
            <a:r>
              <a:rPr lang="en-US" sz="37924" b="1" dirty="0">
                <a:solidFill>
                  <a:srgbClr val="00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164437" y="2784155"/>
            <a:ext cx="3616750" cy="8167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59"/>
              </a:lnSpc>
            </a:pPr>
            <a:r>
              <a:rPr lang="en-US" sz="37899" b="1" dirty="0">
                <a:solidFill>
                  <a:srgbClr val="000000"/>
                </a:solidFill>
                <a:latin typeface=".VnAvant" panose="020B7200000000000000" pitchFamily="34" charset="0"/>
              </a:rPr>
              <a:t>q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37899" dirty="0">
              <a:solidFill>
                <a:srgbClr val="000000"/>
              </a:solidFill>
              <a:latin typeface="Asap Medium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540454" y="-647700"/>
            <a:ext cx="3991977" cy="621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59"/>
              </a:lnSpc>
              <a:spcBef>
                <a:spcPct val="0"/>
              </a:spcBef>
            </a:pPr>
            <a:r>
              <a:rPr lang="en-US" sz="37899" b="1" dirty="0">
                <a:solidFill>
                  <a:srgbClr val="00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0063" y="1256389"/>
            <a:ext cx="14966821" cy="8001911"/>
            <a:chOff x="0" y="0"/>
            <a:chExt cx="1844847" cy="9863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4847" cy="986335"/>
            </a:xfrm>
            <a:custGeom>
              <a:avLst/>
              <a:gdLst/>
              <a:ahLst/>
              <a:cxnLst/>
              <a:rect l="l" t="t" r="r" b="b"/>
              <a:pathLst>
                <a:path w="1844847" h="986335">
                  <a:moveTo>
                    <a:pt x="0" y="0"/>
                  </a:moveTo>
                  <a:lnTo>
                    <a:pt x="1844847" y="0"/>
                  </a:lnTo>
                  <a:lnTo>
                    <a:pt x="1844847" y="986335"/>
                  </a:lnTo>
                  <a:lnTo>
                    <a:pt x="0" y="98633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561209" y="6467855"/>
            <a:ext cx="1674749" cy="3090979"/>
          </a:xfrm>
          <a:custGeom>
            <a:avLst/>
            <a:gdLst/>
            <a:ahLst/>
            <a:cxnLst/>
            <a:rect l="l" t="t" r="r" b="b"/>
            <a:pathLst>
              <a:path w="1674749" h="3090979">
                <a:moveTo>
                  <a:pt x="0" y="0"/>
                </a:moveTo>
                <a:lnTo>
                  <a:pt x="1674749" y="0"/>
                </a:lnTo>
                <a:lnTo>
                  <a:pt x="1674749" y="3090979"/>
                </a:lnTo>
                <a:lnTo>
                  <a:pt x="0" y="309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56106" y="5768749"/>
            <a:ext cx="2032663" cy="3489551"/>
          </a:xfrm>
          <a:custGeom>
            <a:avLst/>
            <a:gdLst/>
            <a:ahLst/>
            <a:cxnLst/>
            <a:rect l="l" t="t" r="r" b="b"/>
            <a:pathLst>
              <a:path w="2032663" h="3489551">
                <a:moveTo>
                  <a:pt x="0" y="0"/>
                </a:moveTo>
                <a:lnTo>
                  <a:pt x="2032663" y="0"/>
                </a:lnTo>
                <a:lnTo>
                  <a:pt x="2032663" y="3489551"/>
                </a:lnTo>
                <a:lnTo>
                  <a:pt x="0" y="3489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28966" y="2333475"/>
            <a:ext cx="11242960" cy="324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6"/>
              </a:lnSpc>
            </a:pPr>
            <a:r>
              <a:rPr lang="en-US" sz="6296" dirty="0" err="1">
                <a:solidFill>
                  <a:srgbClr val="1B4E9B"/>
                </a:solidFill>
                <a:latin typeface="VN Avant"/>
              </a:rPr>
              <a:t>Trò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chơi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1: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Hái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táo</a:t>
            </a:r>
            <a:endParaRPr lang="en-US" sz="6296" dirty="0">
              <a:solidFill>
                <a:srgbClr val="1B4E9B"/>
              </a:solidFill>
              <a:latin typeface="VN Avant"/>
            </a:endParaRPr>
          </a:p>
          <a:p>
            <a:pPr algn="ctr">
              <a:lnSpc>
                <a:spcPts val="5877"/>
              </a:lnSpc>
            </a:pP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Cách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chơi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: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Bé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hãy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những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trái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táo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có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chứa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các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chữ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cái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h,k,q,p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vào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đúng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các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rổ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nhé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023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ADCCB2-20D9-59DE-F52B-0DE6D472E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43" y="-84530"/>
            <a:ext cx="18726929" cy="102991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D0BE5A6-58BA-78CD-2269-948FC72FF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937" y="6942628"/>
            <a:ext cx="4505889" cy="316735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31F4D8A-F121-E1DB-46ED-526410357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902" y="7036519"/>
            <a:ext cx="4610199" cy="307346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F92FA530-FC0B-011B-81FE-4412CF9A8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30" y="6909776"/>
            <a:ext cx="4486944" cy="328633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1EBFBD5-50BA-C933-B0BE-3531A6BB3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24" y="6961872"/>
            <a:ext cx="4749310" cy="319363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3BCB789-F60B-5125-D99C-05D158627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94" y="-274590"/>
            <a:ext cx="10395802" cy="818035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3D6E443-0AC4-7BAD-B1D3-892836AD7541}"/>
              </a:ext>
            </a:extLst>
          </p:cNvPr>
          <p:cNvSpPr/>
          <p:nvPr/>
        </p:nvSpPr>
        <p:spPr>
          <a:xfrm>
            <a:off x="11379799" y="4729089"/>
            <a:ext cx="18473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VN" sz="40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65B5433-1218-A32C-CF18-E4EF840CD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52" y="2667421"/>
            <a:ext cx="1632762" cy="163276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F104C0A-8914-D442-F90F-3656808BB5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130" y="2884408"/>
            <a:ext cx="1697598" cy="16975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548FFC4-8DC3-F9F5-CDB3-19BDC69175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058" y="236601"/>
            <a:ext cx="1701798" cy="170179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3336B1E-4AF0-ABFC-2571-9E044E581E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2834" y="1387084"/>
            <a:ext cx="1815255" cy="180533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296EFFC-6F52-CFAE-70C0-EDC4D55E00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8775" y="90890"/>
            <a:ext cx="1713569" cy="171356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B59FAD7-F8DF-0574-1C4E-07ABA108B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0943" y="1655365"/>
            <a:ext cx="1713569" cy="171356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45DEFB7-4CFF-AA53-85D4-B5A34F2046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4364" y="-121327"/>
            <a:ext cx="1578738" cy="157011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A79A709-A350-E08D-9668-E16759F3DF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1383" y="2512149"/>
            <a:ext cx="1647574" cy="164757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C79242F-2F6E-E633-CA29-328087B7DD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5765" y="3128238"/>
            <a:ext cx="1701798" cy="170179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544BE93D-EDBD-CEB9-5C0E-D9EB9166B0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2311" y="354343"/>
            <a:ext cx="1815255" cy="1805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C68C90-D8C0-EC83-713B-375EDF6359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4756" y="1369326"/>
            <a:ext cx="1647574" cy="1647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4906F-D4B9-D2C8-C1D2-4C76A3D11D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6296" y="4143535"/>
            <a:ext cx="1701798" cy="1701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5A890-6066-DA19-5578-9EBAABF0C1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81822" y="9109646"/>
            <a:ext cx="1141444" cy="1135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F72A7-90C5-3115-9C5D-0EB230D190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56347" y="9115425"/>
            <a:ext cx="1141445" cy="11414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2F9CFB-0361-636F-ABA3-6B2E976DD5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9962" y="9119552"/>
            <a:ext cx="1115394" cy="11153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27957B-2315-678C-F0D2-A6CDCBF1A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604" y="9221927"/>
            <a:ext cx="1128944" cy="11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7 -2.46914E-7 L 0.24531 0.42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3.7037E-7 L -0.01953 0.677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" y="3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753E-6 L -0.00634 0.541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2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71605E-6 L 0.21363 2.71605E-6 C 0.30929 2.71605E-6 0.42734 0.15663 0.42734 0.2841 L 0.42734 0.5682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3" y="28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60494E-6 L 0.18047 1.60494E-6 C 0.26129 1.60494E-6 0.36094 0.11898 0.36094 0.21574 L 0.36094 0.4316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35802E-6 L 0.30573 0.393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3457E-7 L 0.43638 0.675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4" y="33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71605E-6 L 0.15226 -2.71605E-6 C 0.2204 -2.71605E-6 0.30452 0.10525 0.30452 0.19074 L 0.30452 0.3816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-3.82716E-6 L 0.6006 0.293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6" y="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2.09877E-6 L 0.35277 2.09877E-6 C 0.51076 2.09877E-6 0.70555 0.18287 0.70555 0.33148 L 0.70555 0.66312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8" y="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4198E-7 L 0.56849 0.5459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20" y="27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2716E-6 L 0.6171 0.7206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36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0063" y="1256389"/>
            <a:ext cx="14966821" cy="8001911"/>
            <a:chOff x="0" y="0"/>
            <a:chExt cx="1844847" cy="9863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4847" cy="986335"/>
            </a:xfrm>
            <a:custGeom>
              <a:avLst/>
              <a:gdLst/>
              <a:ahLst/>
              <a:cxnLst/>
              <a:rect l="l" t="t" r="r" b="b"/>
              <a:pathLst>
                <a:path w="1844847" h="986335">
                  <a:moveTo>
                    <a:pt x="0" y="0"/>
                  </a:moveTo>
                  <a:lnTo>
                    <a:pt x="1844847" y="0"/>
                  </a:lnTo>
                  <a:lnTo>
                    <a:pt x="1844847" y="986335"/>
                  </a:lnTo>
                  <a:lnTo>
                    <a:pt x="0" y="98633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561209" y="6467855"/>
            <a:ext cx="1674749" cy="3090979"/>
          </a:xfrm>
          <a:custGeom>
            <a:avLst/>
            <a:gdLst/>
            <a:ahLst/>
            <a:cxnLst/>
            <a:rect l="l" t="t" r="r" b="b"/>
            <a:pathLst>
              <a:path w="1674749" h="3090979">
                <a:moveTo>
                  <a:pt x="0" y="0"/>
                </a:moveTo>
                <a:lnTo>
                  <a:pt x="1674749" y="0"/>
                </a:lnTo>
                <a:lnTo>
                  <a:pt x="1674749" y="3090979"/>
                </a:lnTo>
                <a:lnTo>
                  <a:pt x="0" y="309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356106" y="5768749"/>
            <a:ext cx="2032663" cy="3489551"/>
          </a:xfrm>
          <a:custGeom>
            <a:avLst/>
            <a:gdLst/>
            <a:ahLst/>
            <a:cxnLst/>
            <a:rect l="l" t="t" r="r" b="b"/>
            <a:pathLst>
              <a:path w="2032663" h="3489551">
                <a:moveTo>
                  <a:pt x="0" y="0"/>
                </a:moveTo>
                <a:lnTo>
                  <a:pt x="2032663" y="0"/>
                </a:lnTo>
                <a:lnTo>
                  <a:pt x="2032663" y="3489551"/>
                </a:lnTo>
                <a:lnTo>
                  <a:pt x="0" y="3489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28966" y="2333475"/>
            <a:ext cx="11242960" cy="475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6"/>
              </a:lnSpc>
            </a:pPr>
            <a:r>
              <a:rPr lang="en-US" sz="6296" dirty="0" err="1">
                <a:solidFill>
                  <a:srgbClr val="1B4E9B"/>
                </a:solidFill>
                <a:latin typeface="VN Avant"/>
              </a:rPr>
              <a:t>Trò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chơi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2: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Cùng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bé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sắm</a:t>
            </a:r>
            <a:r>
              <a:rPr lang="en-US" sz="6296" dirty="0">
                <a:solidFill>
                  <a:srgbClr val="1B4E9B"/>
                </a:solidFill>
                <a:latin typeface="VN Avant"/>
              </a:rPr>
              <a:t> </a:t>
            </a:r>
            <a:r>
              <a:rPr lang="en-US" sz="6296" dirty="0" err="1">
                <a:solidFill>
                  <a:srgbClr val="1B4E9B"/>
                </a:solidFill>
                <a:latin typeface="VN Avant"/>
              </a:rPr>
              <a:t>Tết</a:t>
            </a:r>
            <a:endParaRPr lang="en-US" sz="6296" dirty="0">
              <a:solidFill>
                <a:srgbClr val="1B4E9B"/>
              </a:solidFill>
              <a:latin typeface="VN Avant"/>
            </a:endParaRPr>
          </a:p>
          <a:p>
            <a:pPr algn="ctr">
              <a:lnSpc>
                <a:spcPts val="5877"/>
              </a:lnSpc>
            </a:pPr>
            <a:endParaRPr lang="en-US" sz="6296" dirty="0">
              <a:solidFill>
                <a:srgbClr val="1B4E9B"/>
              </a:solidFill>
              <a:latin typeface="VN Avant"/>
            </a:endParaRPr>
          </a:p>
          <a:p>
            <a:pPr algn="ctr">
              <a:lnSpc>
                <a:spcPts val="5877"/>
              </a:lnSpc>
            </a:pP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Cách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chơi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: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Bé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hãy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tìm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chữ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cái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h,k,q,p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trong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các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hình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sau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để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sắm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Tết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giúp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mẹ</a:t>
            </a:r>
            <a:r>
              <a:rPr lang="en-US" sz="4897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4897" dirty="0" err="1">
                <a:solidFill>
                  <a:srgbClr val="000000"/>
                </a:solidFill>
                <a:latin typeface="VN Avant"/>
              </a:rPr>
              <a:t>nhé</a:t>
            </a:r>
            <a:endParaRPr lang="en-US" sz="4897" dirty="0">
              <a:solidFill>
                <a:srgbClr val="000000"/>
              </a:solidFill>
              <a:latin typeface="VN Avant"/>
            </a:endParaRPr>
          </a:p>
          <a:p>
            <a:pPr algn="ctr">
              <a:lnSpc>
                <a:spcPts val="5877"/>
              </a:lnSpc>
              <a:spcBef>
                <a:spcPct val="0"/>
              </a:spcBef>
            </a:pPr>
            <a:endParaRPr lang="en-US" sz="4897" dirty="0">
              <a:solidFill>
                <a:srgbClr val="000000"/>
              </a:solidFill>
              <a:latin typeface="Saira"/>
            </a:endParaRPr>
          </a:p>
        </p:txBody>
      </p:sp>
    </p:spTree>
    <p:extLst>
      <p:ext uri="{BB962C8B-B14F-4D97-AF65-F5344CB8AC3E}">
        <p14:creationId xmlns:p14="http://schemas.microsoft.com/office/powerpoint/2010/main" val="227767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2702" y="1449712"/>
            <a:ext cx="4529499" cy="3401546"/>
            <a:chOff x="0" y="0"/>
            <a:chExt cx="8455660" cy="6350000"/>
          </a:xfrm>
        </p:grpSpPr>
        <p:sp>
          <p:nvSpPr>
            <p:cNvPr id="3" name="Freeform 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2"/>
              <a:stretch>
                <a:fillRect t="-5738" r="-4654" b="-5738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534371" y="1449712"/>
            <a:ext cx="4529499" cy="3401546"/>
            <a:chOff x="0" y="0"/>
            <a:chExt cx="8455660" cy="6350000"/>
          </a:xfrm>
        </p:grpSpPr>
        <p:sp>
          <p:nvSpPr>
            <p:cNvPr id="8" name="Freeform 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3"/>
              <a:stretch>
                <a:fillRect t="-21443" b="-2144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22702" y="5653088"/>
            <a:ext cx="4529499" cy="3401546"/>
            <a:chOff x="0" y="0"/>
            <a:chExt cx="8455660" cy="6350000"/>
          </a:xfrm>
        </p:grpSpPr>
        <p:sp>
          <p:nvSpPr>
            <p:cNvPr id="13" name="Freeform 1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4"/>
              <a:stretch>
                <a:fillRect t="-3051" b="-3051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448598" y="5819380"/>
            <a:ext cx="4701045" cy="3530373"/>
            <a:chOff x="0" y="0"/>
            <a:chExt cx="8455660" cy="6350000"/>
          </a:xfrm>
        </p:grpSpPr>
        <p:sp>
          <p:nvSpPr>
            <p:cNvPr id="18" name="Freeform 1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5"/>
              <a:stretch>
                <a:fillRect t="-29889" b="-29889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552984" y="2721901"/>
            <a:ext cx="858526" cy="529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9"/>
              </a:lnSpc>
              <a:spcBef>
                <a:spcPct val="0"/>
              </a:spcBef>
            </a:pPr>
            <a:r>
              <a:rPr lang="en-US" sz="34299" b="1" dirty="0">
                <a:solidFill>
                  <a:srgbClr val="00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3836" y="4891087"/>
            <a:ext cx="552908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VN Avant"/>
              </a:rPr>
              <a:t>dưa</a:t>
            </a:r>
            <a:r>
              <a:rPr lang="en-US" sz="29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2999" dirty="0" err="1">
                <a:latin typeface="VN Avant"/>
              </a:rPr>
              <a:t>h</a:t>
            </a:r>
            <a:r>
              <a:rPr lang="en-US" sz="2999" dirty="0" err="1">
                <a:solidFill>
                  <a:srgbClr val="000000"/>
                </a:solidFill>
                <a:latin typeface="VN Avant"/>
              </a:rPr>
              <a:t>ấu</a:t>
            </a:r>
            <a:endParaRPr lang="en-US" sz="2999" dirty="0">
              <a:solidFill>
                <a:srgbClr val="000000"/>
              </a:solidFill>
              <a:latin typeface="VN Avan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83837" y="303529"/>
            <a:ext cx="16138294" cy="81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  <a:spcBef>
                <a:spcPct val="0"/>
              </a:spcBef>
            </a:pPr>
            <a:r>
              <a:rPr lang="en-US" sz="52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hãy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tìm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chữ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“h"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trong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bức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tranh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nhé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20144" y="4899342"/>
            <a:ext cx="4529499" cy="44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899" dirty="0">
                <a:solidFill>
                  <a:srgbClr val="000000"/>
                </a:solidFill>
                <a:latin typeface="VN Avant"/>
              </a:rPr>
              <a:t>bá</a:t>
            </a:r>
            <a:r>
              <a:rPr lang="en-US" sz="2899" dirty="0">
                <a:latin typeface="VN Avant"/>
              </a:rPr>
              <a:t>nh</a:t>
            </a:r>
            <a:r>
              <a:rPr lang="en-US" sz="28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VN Avant"/>
              </a:rPr>
              <a:t>trưng</a:t>
            </a:r>
            <a:endParaRPr lang="en-US" sz="2899" dirty="0">
              <a:solidFill>
                <a:srgbClr val="000000"/>
              </a:solidFill>
              <a:latin typeface="VN Avan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590800" y="9321178"/>
            <a:ext cx="1863384" cy="476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999" dirty="0" err="1">
                <a:latin typeface="Asap"/>
              </a:rPr>
              <a:t>h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oa</a:t>
            </a:r>
            <a:r>
              <a:rPr lang="en-US" sz="29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đào</a:t>
            </a:r>
            <a:endParaRPr lang="en-US" sz="29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448598" y="9321178"/>
            <a:ext cx="470104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>
                <a:latin typeface="Asap"/>
              </a:rPr>
              <a:t> </a:t>
            </a:r>
            <a:r>
              <a:rPr lang="en-US" sz="2999" dirty="0" err="1">
                <a:latin typeface="VN Avant"/>
              </a:rPr>
              <a:t>h</a:t>
            </a:r>
            <a:r>
              <a:rPr lang="en-US" sz="2999" dirty="0" err="1">
                <a:solidFill>
                  <a:srgbClr val="000000"/>
                </a:solidFill>
                <a:latin typeface="VN Avant"/>
              </a:rPr>
              <a:t>ộp</a:t>
            </a:r>
            <a:r>
              <a:rPr lang="en-US" sz="29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VN Avant"/>
              </a:rPr>
              <a:t>mứt</a:t>
            </a:r>
            <a:r>
              <a:rPr lang="en-US" sz="29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VN Avant"/>
              </a:rPr>
              <a:t>tết</a:t>
            </a:r>
            <a:endParaRPr lang="en-US" sz="2999" dirty="0">
              <a:solidFill>
                <a:srgbClr val="000000"/>
              </a:solidFill>
              <a:latin typeface="VN Avan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9B7623-9EB3-1D2C-917B-B697253F1C05}"/>
              </a:ext>
            </a:extLst>
          </p:cNvPr>
          <p:cNvSpPr txBox="1"/>
          <p:nvPr/>
        </p:nvSpPr>
        <p:spPr>
          <a:xfrm>
            <a:off x="3222978" y="4920833"/>
            <a:ext cx="9144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sap Medium"/>
              </a:rPr>
              <a:t>h</a:t>
            </a:r>
            <a:endParaRPr lang="en-VN" sz="26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568072-10C4-EADA-831F-B74EEC29FD8D}"/>
              </a:ext>
            </a:extLst>
          </p:cNvPr>
          <p:cNvSpPr txBox="1"/>
          <p:nvPr/>
        </p:nvSpPr>
        <p:spPr>
          <a:xfrm>
            <a:off x="14588793" y="4884646"/>
            <a:ext cx="91609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sap"/>
              </a:rPr>
              <a:t>h</a:t>
            </a:r>
            <a:endParaRPr lang="en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A879D3-51F6-C0EC-BC52-948759883F4C}"/>
              </a:ext>
            </a:extLst>
          </p:cNvPr>
          <p:cNvSpPr txBox="1"/>
          <p:nvPr/>
        </p:nvSpPr>
        <p:spPr>
          <a:xfrm>
            <a:off x="2819400" y="9321178"/>
            <a:ext cx="419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h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9636561-F312-2B35-AEC5-B14EAD320B2C}"/>
              </a:ext>
            </a:extLst>
          </p:cNvPr>
          <p:cNvSpPr txBox="1"/>
          <p:nvPr/>
        </p:nvSpPr>
        <p:spPr>
          <a:xfrm>
            <a:off x="13806379" y="9290301"/>
            <a:ext cx="715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h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22702" y="1449712"/>
            <a:ext cx="4529499" cy="3401546"/>
            <a:chOff x="0" y="0"/>
            <a:chExt cx="8455660" cy="6350000"/>
          </a:xfrm>
        </p:grpSpPr>
        <p:sp>
          <p:nvSpPr>
            <p:cNvPr id="3" name="Freeform 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2"/>
              <a:stretch>
                <a:fillRect t="-9916" b="-9916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534371" y="1449712"/>
            <a:ext cx="4529499" cy="3401546"/>
            <a:chOff x="0" y="0"/>
            <a:chExt cx="8455660" cy="6350000"/>
          </a:xfrm>
        </p:grpSpPr>
        <p:sp>
          <p:nvSpPr>
            <p:cNvPr id="8" name="Freeform 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3"/>
              <a:stretch>
                <a:fillRect l="-69" r="-6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22702" y="5653088"/>
            <a:ext cx="4529499" cy="3401546"/>
            <a:chOff x="0" y="0"/>
            <a:chExt cx="8455660" cy="6350000"/>
          </a:xfrm>
        </p:grpSpPr>
        <p:sp>
          <p:nvSpPr>
            <p:cNvPr id="13" name="Freeform 13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4"/>
              <a:stretch>
                <a:fillRect l="-3807" r="-3807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448598" y="5819380"/>
            <a:ext cx="4701045" cy="3530373"/>
            <a:chOff x="0" y="0"/>
            <a:chExt cx="8455660" cy="6350000"/>
          </a:xfrm>
        </p:grpSpPr>
        <p:sp>
          <p:nvSpPr>
            <p:cNvPr id="18" name="Freeform 18"/>
            <p:cNvSpPr/>
            <p:nvPr/>
          </p:nvSpPr>
          <p:spPr>
            <a:xfrm>
              <a:off x="15240" y="5910580"/>
              <a:ext cx="8425180" cy="424180"/>
            </a:xfrm>
            <a:custGeom>
              <a:avLst/>
              <a:gdLst/>
              <a:ahLst/>
              <a:cxnLst/>
              <a:rect l="l" t="t" r="r" b="b"/>
              <a:pathLst>
                <a:path w="8425180" h="424180">
                  <a:moveTo>
                    <a:pt x="7769860" y="424180"/>
                  </a:moveTo>
                  <a:lnTo>
                    <a:pt x="2839720" y="424180"/>
                  </a:lnTo>
                  <a:lnTo>
                    <a:pt x="2839720" y="1270"/>
                  </a:lnTo>
                  <a:lnTo>
                    <a:pt x="7769860" y="1270"/>
                  </a:lnTo>
                  <a:lnTo>
                    <a:pt x="7769860" y="424180"/>
                  </a:lnTo>
                  <a:close/>
                  <a:moveTo>
                    <a:pt x="652780" y="0"/>
                  </a:moveTo>
                  <a:lnTo>
                    <a:pt x="0" y="0"/>
                  </a:lnTo>
                  <a:lnTo>
                    <a:pt x="0" y="422910"/>
                  </a:lnTo>
                  <a:lnTo>
                    <a:pt x="651510" y="422910"/>
                  </a:lnTo>
                  <a:lnTo>
                    <a:pt x="652780" y="0"/>
                  </a:lnTo>
                  <a:lnTo>
                    <a:pt x="652780" y="0"/>
                  </a:lnTo>
                  <a:close/>
                  <a:moveTo>
                    <a:pt x="8425180" y="0"/>
                  </a:moveTo>
                  <a:lnTo>
                    <a:pt x="7769860" y="0"/>
                  </a:lnTo>
                  <a:lnTo>
                    <a:pt x="7769860" y="422910"/>
                  </a:lnTo>
                  <a:lnTo>
                    <a:pt x="8425180" y="42291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5240" y="15240"/>
              <a:ext cx="8425180" cy="6319520"/>
            </a:xfrm>
            <a:custGeom>
              <a:avLst/>
              <a:gdLst/>
              <a:ahLst/>
              <a:cxnLst/>
              <a:rect l="l" t="t" r="r" b="b"/>
              <a:pathLst>
                <a:path w="8425180" h="6319520">
                  <a:moveTo>
                    <a:pt x="2839720" y="6319520"/>
                  </a:moveTo>
                  <a:lnTo>
                    <a:pt x="652780" y="6319520"/>
                  </a:lnTo>
                  <a:lnTo>
                    <a:pt x="652780" y="5896610"/>
                  </a:lnTo>
                  <a:lnTo>
                    <a:pt x="2840990" y="5896610"/>
                  </a:lnTo>
                  <a:lnTo>
                    <a:pt x="2839720" y="6319520"/>
                  </a:lnTo>
                  <a:lnTo>
                    <a:pt x="2839720" y="6319520"/>
                  </a:lnTo>
                  <a:close/>
                  <a:moveTo>
                    <a:pt x="8425180" y="0"/>
                  </a:moveTo>
                  <a:lnTo>
                    <a:pt x="0" y="0"/>
                  </a:lnTo>
                  <a:lnTo>
                    <a:pt x="0" y="622300"/>
                  </a:lnTo>
                  <a:lnTo>
                    <a:pt x="8425180" y="622300"/>
                  </a:lnTo>
                  <a:lnTo>
                    <a:pt x="8425180" y="0"/>
                  </a:lnTo>
                  <a:lnTo>
                    <a:pt x="8425180" y="0"/>
                  </a:lnTo>
                  <a:close/>
                </a:path>
              </a:pathLst>
            </a:custGeom>
            <a:solidFill>
              <a:srgbClr val="F6BBB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5240" y="637540"/>
              <a:ext cx="8425180" cy="5273040"/>
            </a:xfrm>
            <a:custGeom>
              <a:avLst/>
              <a:gdLst/>
              <a:ahLst/>
              <a:cxnLst/>
              <a:rect l="l" t="t" r="r" b="b"/>
              <a:pathLst>
                <a:path w="8425180" h="5273040">
                  <a:moveTo>
                    <a:pt x="8425180" y="5273040"/>
                  </a:moveTo>
                  <a:lnTo>
                    <a:pt x="0" y="5273040"/>
                  </a:lnTo>
                  <a:lnTo>
                    <a:pt x="0" y="0"/>
                  </a:lnTo>
                  <a:lnTo>
                    <a:pt x="8425180" y="0"/>
                  </a:lnTo>
                  <a:lnTo>
                    <a:pt x="8425180" y="5273040"/>
                  </a:lnTo>
                  <a:lnTo>
                    <a:pt x="8425180" y="5273040"/>
                  </a:lnTo>
                  <a:close/>
                </a:path>
              </a:pathLst>
            </a:custGeom>
            <a:blipFill>
              <a:blip r:embed="rId5"/>
              <a:stretch>
                <a:fillRect l="-3807" r="-3807"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8455660" cy="6348730"/>
            </a:xfrm>
            <a:custGeom>
              <a:avLst/>
              <a:gdLst/>
              <a:ahLst/>
              <a:cxnLst/>
              <a:rect l="l" t="t" r="r" b="b"/>
              <a:pathLst>
                <a:path w="8455660" h="6348730">
                  <a:moveTo>
                    <a:pt x="8440420" y="0"/>
                  </a:moveTo>
                  <a:lnTo>
                    <a:pt x="15240" y="0"/>
                  </a:lnTo>
                  <a:cubicBezTo>
                    <a:pt x="7620" y="0"/>
                    <a:pt x="0" y="7620"/>
                    <a:pt x="0" y="15240"/>
                  </a:cubicBezTo>
                  <a:lnTo>
                    <a:pt x="0" y="5910580"/>
                  </a:lnTo>
                  <a:lnTo>
                    <a:pt x="0" y="6333490"/>
                  </a:lnTo>
                  <a:cubicBezTo>
                    <a:pt x="0" y="6342380"/>
                    <a:pt x="7620" y="6348730"/>
                    <a:pt x="15240" y="6348730"/>
                  </a:cubicBezTo>
                  <a:lnTo>
                    <a:pt x="666750" y="6348730"/>
                  </a:lnTo>
                  <a:lnTo>
                    <a:pt x="2854960" y="6348730"/>
                  </a:lnTo>
                  <a:lnTo>
                    <a:pt x="7785100" y="6348730"/>
                  </a:lnTo>
                  <a:lnTo>
                    <a:pt x="8440420" y="6348730"/>
                  </a:lnTo>
                  <a:cubicBezTo>
                    <a:pt x="8449310" y="6348730"/>
                    <a:pt x="8455660" y="6341110"/>
                    <a:pt x="8455660" y="6333490"/>
                  </a:cubicBezTo>
                  <a:lnTo>
                    <a:pt x="8455660" y="5910580"/>
                  </a:lnTo>
                  <a:lnTo>
                    <a:pt x="8455660" y="15240"/>
                  </a:lnTo>
                  <a:cubicBezTo>
                    <a:pt x="8455660" y="7620"/>
                    <a:pt x="8449310" y="0"/>
                    <a:pt x="8440420" y="0"/>
                  </a:cubicBezTo>
                  <a:close/>
                  <a:moveTo>
                    <a:pt x="7785100" y="5895340"/>
                  </a:moveTo>
                  <a:lnTo>
                    <a:pt x="2854960" y="5895340"/>
                  </a:lnTo>
                  <a:lnTo>
                    <a:pt x="668020" y="5895340"/>
                  </a:lnTo>
                  <a:lnTo>
                    <a:pt x="31750" y="5895340"/>
                  </a:lnTo>
                  <a:lnTo>
                    <a:pt x="31750" y="652780"/>
                  </a:lnTo>
                  <a:lnTo>
                    <a:pt x="8425180" y="652780"/>
                  </a:lnTo>
                  <a:lnTo>
                    <a:pt x="8425180" y="5895340"/>
                  </a:lnTo>
                  <a:lnTo>
                    <a:pt x="7785100" y="5895340"/>
                  </a:lnTo>
                  <a:lnTo>
                    <a:pt x="7785100" y="5895340"/>
                  </a:lnTo>
                  <a:close/>
                  <a:moveTo>
                    <a:pt x="8425180" y="31750"/>
                  </a:moveTo>
                  <a:lnTo>
                    <a:pt x="8425180" y="622300"/>
                  </a:lnTo>
                  <a:lnTo>
                    <a:pt x="31750" y="622300"/>
                  </a:lnTo>
                  <a:lnTo>
                    <a:pt x="31750" y="31750"/>
                  </a:lnTo>
                  <a:lnTo>
                    <a:pt x="8425180" y="31750"/>
                  </a:lnTo>
                  <a:close/>
                  <a:moveTo>
                    <a:pt x="31750" y="5927090"/>
                  </a:moveTo>
                  <a:lnTo>
                    <a:pt x="652780" y="5927090"/>
                  </a:lnTo>
                  <a:lnTo>
                    <a:pt x="652780" y="6319520"/>
                  </a:lnTo>
                  <a:lnTo>
                    <a:pt x="31750" y="6319520"/>
                  </a:lnTo>
                  <a:lnTo>
                    <a:pt x="31750" y="5927090"/>
                  </a:lnTo>
                  <a:close/>
                  <a:moveTo>
                    <a:pt x="683260" y="6318250"/>
                  </a:moveTo>
                  <a:lnTo>
                    <a:pt x="683260" y="5925820"/>
                  </a:lnTo>
                  <a:lnTo>
                    <a:pt x="2839720" y="5925820"/>
                  </a:lnTo>
                  <a:lnTo>
                    <a:pt x="2839720" y="6318250"/>
                  </a:lnTo>
                  <a:lnTo>
                    <a:pt x="683260" y="6318250"/>
                  </a:lnTo>
                  <a:close/>
                  <a:moveTo>
                    <a:pt x="2871470" y="6318250"/>
                  </a:moveTo>
                  <a:lnTo>
                    <a:pt x="2871470" y="5925820"/>
                  </a:lnTo>
                  <a:lnTo>
                    <a:pt x="7769861" y="5925820"/>
                  </a:lnTo>
                  <a:lnTo>
                    <a:pt x="7769861" y="6318250"/>
                  </a:lnTo>
                  <a:lnTo>
                    <a:pt x="2871470" y="6318250"/>
                  </a:lnTo>
                  <a:close/>
                  <a:moveTo>
                    <a:pt x="8425180" y="6318250"/>
                  </a:moveTo>
                  <a:lnTo>
                    <a:pt x="7801611" y="6318250"/>
                  </a:lnTo>
                  <a:lnTo>
                    <a:pt x="7801611" y="5925820"/>
                  </a:lnTo>
                  <a:lnTo>
                    <a:pt x="8425180" y="5925820"/>
                  </a:lnTo>
                  <a:lnTo>
                    <a:pt x="8425180" y="6318250"/>
                  </a:lnTo>
                  <a:close/>
                  <a:moveTo>
                    <a:pt x="226060" y="467360"/>
                  </a:moveTo>
                  <a:lnTo>
                    <a:pt x="339090" y="342900"/>
                  </a:lnTo>
                  <a:lnTo>
                    <a:pt x="226060" y="218440"/>
                  </a:lnTo>
                  <a:cubicBezTo>
                    <a:pt x="219710" y="212090"/>
                    <a:pt x="220980" y="201930"/>
                    <a:pt x="227330" y="196850"/>
                  </a:cubicBezTo>
                  <a:cubicBezTo>
                    <a:pt x="233680" y="190500"/>
                    <a:pt x="243840" y="191770"/>
                    <a:pt x="248920" y="198120"/>
                  </a:cubicBezTo>
                  <a:lnTo>
                    <a:pt x="359410" y="320040"/>
                  </a:lnTo>
                  <a:lnTo>
                    <a:pt x="469900" y="198120"/>
                  </a:lnTo>
                  <a:cubicBezTo>
                    <a:pt x="476250" y="191770"/>
                    <a:pt x="485140" y="191770"/>
                    <a:pt x="491490" y="196850"/>
                  </a:cubicBezTo>
                  <a:cubicBezTo>
                    <a:pt x="497840" y="203200"/>
                    <a:pt x="497840" y="212090"/>
                    <a:pt x="492760" y="218440"/>
                  </a:cubicBezTo>
                  <a:lnTo>
                    <a:pt x="381000" y="344170"/>
                  </a:lnTo>
                  <a:lnTo>
                    <a:pt x="494030" y="468630"/>
                  </a:lnTo>
                  <a:cubicBezTo>
                    <a:pt x="500380" y="474980"/>
                    <a:pt x="499110" y="485140"/>
                    <a:pt x="492760" y="490220"/>
                  </a:cubicBezTo>
                  <a:cubicBezTo>
                    <a:pt x="490220" y="492760"/>
                    <a:pt x="486410" y="494030"/>
                    <a:pt x="482600" y="494030"/>
                  </a:cubicBezTo>
                  <a:cubicBezTo>
                    <a:pt x="478790" y="494030"/>
                    <a:pt x="473710" y="492760"/>
                    <a:pt x="471170" y="488950"/>
                  </a:cubicBezTo>
                  <a:lnTo>
                    <a:pt x="360680" y="367030"/>
                  </a:lnTo>
                  <a:lnTo>
                    <a:pt x="250190" y="488950"/>
                  </a:lnTo>
                  <a:cubicBezTo>
                    <a:pt x="247650" y="492760"/>
                    <a:pt x="242570" y="494030"/>
                    <a:pt x="238760" y="494030"/>
                  </a:cubicBezTo>
                  <a:cubicBezTo>
                    <a:pt x="234950" y="494030"/>
                    <a:pt x="231140" y="492760"/>
                    <a:pt x="228600" y="490220"/>
                  </a:cubicBezTo>
                  <a:cubicBezTo>
                    <a:pt x="220980" y="483870"/>
                    <a:pt x="220980" y="473710"/>
                    <a:pt x="226060" y="467360"/>
                  </a:cubicBezTo>
                  <a:close/>
                  <a:moveTo>
                    <a:pt x="1104900" y="344170"/>
                  </a:moveTo>
                  <a:cubicBezTo>
                    <a:pt x="1104900" y="335280"/>
                    <a:pt x="1112520" y="328930"/>
                    <a:pt x="1120140" y="328930"/>
                  </a:cubicBezTo>
                  <a:lnTo>
                    <a:pt x="1363980" y="328930"/>
                  </a:lnTo>
                  <a:cubicBezTo>
                    <a:pt x="1372870" y="328930"/>
                    <a:pt x="1379220" y="336550"/>
                    <a:pt x="1379220" y="344170"/>
                  </a:cubicBezTo>
                  <a:cubicBezTo>
                    <a:pt x="1379220" y="353060"/>
                    <a:pt x="1371600" y="359410"/>
                    <a:pt x="1363980" y="359410"/>
                  </a:cubicBezTo>
                  <a:lnTo>
                    <a:pt x="1120140" y="359410"/>
                  </a:lnTo>
                  <a:cubicBezTo>
                    <a:pt x="1111250" y="359410"/>
                    <a:pt x="1104900" y="351790"/>
                    <a:pt x="1104900" y="344170"/>
                  </a:cubicBezTo>
                  <a:close/>
                  <a:moveTo>
                    <a:pt x="676910" y="452120"/>
                  </a:moveTo>
                  <a:lnTo>
                    <a:pt x="702310" y="452120"/>
                  </a:lnTo>
                  <a:lnTo>
                    <a:pt x="702310" y="477520"/>
                  </a:lnTo>
                  <a:cubicBezTo>
                    <a:pt x="702310" y="486410"/>
                    <a:pt x="709930" y="492760"/>
                    <a:pt x="717550" y="492760"/>
                  </a:cubicBezTo>
                  <a:lnTo>
                    <a:pt x="924560" y="492760"/>
                  </a:lnTo>
                  <a:cubicBezTo>
                    <a:pt x="933450" y="492760"/>
                    <a:pt x="939800" y="485140"/>
                    <a:pt x="939800" y="477520"/>
                  </a:cubicBezTo>
                  <a:lnTo>
                    <a:pt x="939800" y="250190"/>
                  </a:lnTo>
                  <a:cubicBezTo>
                    <a:pt x="939800" y="241300"/>
                    <a:pt x="932180" y="234950"/>
                    <a:pt x="924560" y="234950"/>
                  </a:cubicBezTo>
                  <a:lnTo>
                    <a:pt x="899160" y="234950"/>
                  </a:lnTo>
                  <a:lnTo>
                    <a:pt x="899160" y="209550"/>
                  </a:lnTo>
                  <a:cubicBezTo>
                    <a:pt x="899160" y="200660"/>
                    <a:pt x="891540" y="194310"/>
                    <a:pt x="883920" y="194310"/>
                  </a:cubicBezTo>
                  <a:lnTo>
                    <a:pt x="676910" y="194310"/>
                  </a:lnTo>
                  <a:cubicBezTo>
                    <a:pt x="668020" y="194310"/>
                    <a:pt x="661670" y="201930"/>
                    <a:pt x="661670" y="209550"/>
                  </a:cubicBezTo>
                  <a:lnTo>
                    <a:pt x="661670" y="436880"/>
                  </a:lnTo>
                  <a:cubicBezTo>
                    <a:pt x="661670" y="445770"/>
                    <a:pt x="668020" y="452120"/>
                    <a:pt x="676910" y="452120"/>
                  </a:cubicBezTo>
                  <a:close/>
                  <a:moveTo>
                    <a:pt x="909320" y="265430"/>
                  </a:moveTo>
                  <a:lnTo>
                    <a:pt x="909320" y="462280"/>
                  </a:lnTo>
                  <a:lnTo>
                    <a:pt x="734060" y="462280"/>
                  </a:lnTo>
                  <a:lnTo>
                    <a:pt x="734060" y="452120"/>
                  </a:lnTo>
                  <a:lnTo>
                    <a:pt x="883920" y="452120"/>
                  </a:lnTo>
                  <a:cubicBezTo>
                    <a:pt x="892810" y="452120"/>
                    <a:pt x="899160" y="444500"/>
                    <a:pt x="899160" y="436880"/>
                  </a:cubicBezTo>
                  <a:lnTo>
                    <a:pt x="899160" y="265430"/>
                  </a:lnTo>
                  <a:lnTo>
                    <a:pt x="909320" y="265430"/>
                  </a:lnTo>
                  <a:close/>
                  <a:moveTo>
                    <a:pt x="692150" y="224790"/>
                  </a:moveTo>
                  <a:lnTo>
                    <a:pt x="867410" y="224790"/>
                  </a:lnTo>
                  <a:lnTo>
                    <a:pt x="867410" y="421640"/>
                  </a:lnTo>
                  <a:lnTo>
                    <a:pt x="692150" y="421640"/>
                  </a:lnTo>
                  <a:lnTo>
                    <a:pt x="692150" y="224790"/>
                  </a:lnTo>
                  <a:close/>
                  <a:moveTo>
                    <a:pt x="466090" y="6236970"/>
                  </a:moveTo>
                  <a:cubicBezTo>
                    <a:pt x="463550" y="6242050"/>
                    <a:pt x="457200" y="6245860"/>
                    <a:pt x="452120" y="6245860"/>
                  </a:cubicBezTo>
                  <a:cubicBezTo>
                    <a:pt x="449580" y="6245860"/>
                    <a:pt x="447040" y="6245860"/>
                    <a:pt x="444500" y="6244590"/>
                  </a:cubicBezTo>
                  <a:lnTo>
                    <a:pt x="229870" y="6137910"/>
                  </a:lnTo>
                  <a:cubicBezTo>
                    <a:pt x="224790" y="6135370"/>
                    <a:pt x="220980" y="6130290"/>
                    <a:pt x="220980" y="6123940"/>
                  </a:cubicBezTo>
                  <a:cubicBezTo>
                    <a:pt x="220980" y="6117590"/>
                    <a:pt x="224790" y="6112510"/>
                    <a:pt x="229870" y="6109970"/>
                  </a:cubicBezTo>
                  <a:lnTo>
                    <a:pt x="444500" y="6003290"/>
                  </a:lnTo>
                  <a:cubicBezTo>
                    <a:pt x="452120" y="5999480"/>
                    <a:pt x="461010" y="6002020"/>
                    <a:pt x="466090" y="6010910"/>
                  </a:cubicBezTo>
                  <a:cubicBezTo>
                    <a:pt x="469900" y="6018530"/>
                    <a:pt x="467360" y="6027420"/>
                    <a:pt x="458470" y="6032500"/>
                  </a:cubicBezTo>
                  <a:lnTo>
                    <a:pt x="271780" y="6125210"/>
                  </a:lnTo>
                  <a:lnTo>
                    <a:pt x="458470" y="6217920"/>
                  </a:lnTo>
                  <a:cubicBezTo>
                    <a:pt x="467360" y="6219190"/>
                    <a:pt x="469900" y="6229350"/>
                    <a:pt x="466090" y="6236970"/>
                  </a:cubicBezTo>
                  <a:close/>
                  <a:moveTo>
                    <a:pt x="7989570" y="6008370"/>
                  </a:moveTo>
                  <a:cubicBezTo>
                    <a:pt x="7993380" y="6000750"/>
                    <a:pt x="8002270" y="5996940"/>
                    <a:pt x="8011160" y="6000750"/>
                  </a:cubicBezTo>
                  <a:lnTo>
                    <a:pt x="8225790" y="6107430"/>
                  </a:lnTo>
                  <a:cubicBezTo>
                    <a:pt x="8230870" y="6109970"/>
                    <a:pt x="8234680" y="6115050"/>
                    <a:pt x="8234680" y="6121400"/>
                  </a:cubicBezTo>
                  <a:cubicBezTo>
                    <a:pt x="8234680" y="6127750"/>
                    <a:pt x="8230870" y="6132830"/>
                    <a:pt x="8225790" y="6135370"/>
                  </a:cubicBezTo>
                  <a:lnTo>
                    <a:pt x="8011160" y="6242050"/>
                  </a:lnTo>
                  <a:cubicBezTo>
                    <a:pt x="8008620" y="6243320"/>
                    <a:pt x="8006080" y="6243320"/>
                    <a:pt x="8003540" y="6243320"/>
                  </a:cubicBezTo>
                  <a:cubicBezTo>
                    <a:pt x="7997190" y="6243320"/>
                    <a:pt x="7992110" y="6239510"/>
                    <a:pt x="7989570" y="6234430"/>
                  </a:cubicBezTo>
                  <a:cubicBezTo>
                    <a:pt x="7985761" y="6226810"/>
                    <a:pt x="7988301" y="6217920"/>
                    <a:pt x="7997190" y="6212840"/>
                  </a:cubicBezTo>
                  <a:lnTo>
                    <a:pt x="8183880" y="6120130"/>
                  </a:lnTo>
                  <a:lnTo>
                    <a:pt x="7997190" y="6027420"/>
                  </a:lnTo>
                  <a:cubicBezTo>
                    <a:pt x="7989570" y="6026150"/>
                    <a:pt x="7985760" y="6015990"/>
                    <a:pt x="7989570" y="6008370"/>
                  </a:cubicBezTo>
                  <a:close/>
                </a:path>
              </a:pathLst>
            </a:custGeom>
            <a:solidFill>
              <a:srgbClr val="E5645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074016" y="2608185"/>
            <a:ext cx="2966088" cy="5290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9"/>
              </a:lnSpc>
              <a:spcBef>
                <a:spcPct val="0"/>
              </a:spcBef>
            </a:pPr>
            <a:r>
              <a:rPr lang="en-US" sz="34299" b="1" dirty="0">
                <a:solidFill>
                  <a:srgbClr val="00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3836" y="4891087"/>
            <a:ext cx="5529084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quả</a:t>
            </a:r>
            <a:r>
              <a:rPr lang="en-US" sz="29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999" dirty="0" err="1">
                <a:latin typeface="Asap"/>
              </a:rPr>
              <a:t>k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hế</a:t>
            </a:r>
            <a:endParaRPr lang="en-US" sz="29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83836" y="303529"/>
            <a:ext cx="16138295" cy="814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9"/>
              </a:lnSpc>
              <a:spcBef>
                <a:spcPct val="0"/>
              </a:spcBef>
            </a:pPr>
            <a:r>
              <a:rPr lang="en-US" sz="52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hãy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tìm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chữ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“k”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trong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bức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tranh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 </a:t>
            </a:r>
            <a:r>
              <a:rPr lang="en-US" sz="5299" dirty="0" err="1">
                <a:solidFill>
                  <a:srgbClr val="000000"/>
                </a:solidFill>
                <a:latin typeface="VN Avant"/>
              </a:rPr>
              <a:t>nhé</a:t>
            </a:r>
            <a:r>
              <a:rPr lang="en-US" sz="5299" dirty="0">
                <a:solidFill>
                  <a:srgbClr val="000000"/>
                </a:solidFill>
                <a:latin typeface="VN Avant"/>
              </a:rPr>
              <a:t>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20144" y="4899342"/>
            <a:ext cx="4529499" cy="44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000000"/>
                </a:solidFill>
                <a:latin typeface="Asap"/>
              </a:rPr>
              <a:t>lương</a:t>
            </a:r>
            <a:r>
              <a:rPr lang="en-US" sz="28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899" dirty="0" err="1">
                <a:latin typeface="Asap"/>
              </a:rPr>
              <a:t>k</a:t>
            </a:r>
            <a:r>
              <a:rPr lang="en-US" sz="2899" dirty="0" err="1">
                <a:solidFill>
                  <a:srgbClr val="000000"/>
                </a:solidFill>
                <a:latin typeface="Asap"/>
              </a:rPr>
              <a:t>hô</a:t>
            </a:r>
            <a:endParaRPr lang="en-US" sz="28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910232" y="9220200"/>
            <a:ext cx="2336504" cy="46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6"/>
              </a:lnSpc>
              <a:spcBef>
                <a:spcPct val="0"/>
              </a:spcBef>
            </a:pPr>
            <a:r>
              <a:rPr lang="en-US" sz="3012" dirty="0">
                <a:solidFill>
                  <a:srgbClr val="000000"/>
                </a:solidFill>
                <a:latin typeface="Asap"/>
              </a:rPr>
              <a:t> bánh </a:t>
            </a:r>
            <a:r>
              <a:rPr lang="en-US" sz="3012" dirty="0" err="1">
                <a:latin typeface="Asap"/>
              </a:rPr>
              <a:t>k</a:t>
            </a:r>
            <a:r>
              <a:rPr lang="en-US" sz="3012" dirty="0" err="1">
                <a:solidFill>
                  <a:srgbClr val="000000"/>
                </a:solidFill>
                <a:latin typeface="Asap"/>
              </a:rPr>
              <a:t>ẹo</a:t>
            </a:r>
            <a:endParaRPr lang="en-US" sz="3012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448598" y="9321178"/>
            <a:ext cx="4701045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bò</a:t>
            </a:r>
            <a:r>
              <a:rPr lang="en-US" sz="2999" dirty="0">
                <a:solidFill>
                  <a:srgbClr val="000000"/>
                </a:solidFill>
                <a:latin typeface="Asap"/>
              </a:rPr>
              <a:t> </a:t>
            </a:r>
            <a:r>
              <a:rPr lang="en-US" sz="2999" dirty="0" err="1">
                <a:latin typeface="Asap"/>
              </a:rPr>
              <a:t>k</a:t>
            </a:r>
            <a:r>
              <a:rPr lang="en-US" sz="2999" dirty="0" err="1">
                <a:solidFill>
                  <a:srgbClr val="000000"/>
                </a:solidFill>
                <a:latin typeface="Asap"/>
              </a:rPr>
              <a:t>hô</a:t>
            </a:r>
            <a:endParaRPr lang="en-US" sz="2999" dirty="0">
              <a:solidFill>
                <a:srgbClr val="000000"/>
              </a:solidFill>
              <a:latin typeface="Asap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54ADBF-0A08-88FA-AAB1-56A3FAE6A0EE}"/>
              </a:ext>
            </a:extLst>
          </p:cNvPr>
          <p:cNvSpPr txBox="1"/>
          <p:nvPr/>
        </p:nvSpPr>
        <p:spPr>
          <a:xfrm>
            <a:off x="3276600" y="4902645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k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EC0420-67C9-45BE-FA84-03CE77399211}"/>
              </a:ext>
            </a:extLst>
          </p:cNvPr>
          <p:cNvSpPr txBox="1"/>
          <p:nvPr/>
        </p:nvSpPr>
        <p:spPr>
          <a:xfrm>
            <a:off x="14996495" y="4843094"/>
            <a:ext cx="1280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k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8977DD-EC11-ECC8-49CC-68BF23A6E687}"/>
              </a:ext>
            </a:extLst>
          </p:cNvPr>
          <p:cNvSpPr txBox="1"/>
          <p:nvPr/>
        </p:nvSpPr>
        <p:spPr>
          <a:xfrm>
            <a:off x="4242199" y="9219652"/>
            <a:ext cx="649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k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3C1113-FC0B-7E89-C1A8-71B292B89D5E}"/>
              </a:ext>
            </a:extLst>
          </p:cNvPr>
          <p:cNvSpPr txBox="1"/>
          <p:nvPr/>
        </p:nvSpPr>
        <p:spPr>
          <a:xfrm>
            <a:off x="14721833" y="9310057"/>
            <a:ext cx="1548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sap"/>
              </a:rPr>
              <a:t>k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3775</TotalTime>
  <Words>316</Words>
  <Application>Microsoft Office PowerPoint</Application>
  <PresentationFormat>Custom</PresentationFormat>
  <Paragraphs>88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VN Avant</vt:lpstr>
      <vt:lpstr>.VnAvant</vt:lpstr>
      <vt:lpstr>Saira Bold</vt:lpstr>
      <vt:lpstr>Arial</vt:lpstr>
      <vt:lpstr>Asap</vt:lpstr>
      <vt:lpstr>Asap Medium</vt:lpstr>
      <vt:lpstr>Calibri</vt:lpstr>
      <vt:lpstr>Saira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nhạt Hồng Chủ nghĩa số Bài thuyết trình đơn giản</dc:title>
  <dc:creator>Administrator</dc:creator>
  <cp:lastModifiedBy>Techsi.vn</cp:lastModifiedBy>
  <cp:revision>12</cp:revision>
  <dcterms:created xsi:type="dcterms:W3CDTF">2006-08-16T00:00:00Z</dcterms:created>
  <dcterms:modified xsi:type="dcterms:W3CDTF">2025-02-10T01:52:07Z</dcterms:modified>
  <dc:identifier>DAGI1kRT2ns</dc:identifier>
</cp:coreProperties>
</file>