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0" r:id="rId2"/>
    <p:sldId id="261" r:id="rId3"/>
    <p:sldId id="267" r:id="rId4"/>
    <p:sldId id="268" r:id="rId5"/>
    <p:sldId id="262" r:id="rId6"/>
    <p:sldId id="269" r:id="rId7"/>
    <p:sldId id="270" r:id="rId8"/>
    <p:sldId id="271" r:id="rId9"/>
    <p:sldId id="272" r:id="rId10"/>
    <p:sldId id="293" r:id="rId11"/>
    <p:sldId id="273" r:id="rId12"/>
    <p:sldId id="278" r:id="rId13"/>
    <p:sldId id="275" r:id="rId14"/>
    <p:sldId id="287" r:id="rId15"/>
    <p:sldId id="286" r:id="rId16"/>
    <p:sldId id="285" r:id="rId17"/>
    <p:sldId id="284" r:id="rId18"/>
    <p:sldId id="281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29" autoAdjust="0"/>
  </p:normalViewPr>
  <p:slideViewPr>
    <p:cSldViewPr snapToGrid="0">
      <p:cViewPr varScale="1">
        <p:scale>
          <a:sx n="82" d="100"/>
          <a:sy n="82" d="100"/>
        </p:scale>
        <p:origin x="8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6A5B2-B9C7-4C35-BE36-12E25E9BC404}" type="datetimeFigureOut">
              <a:rPr lang="en-US" smtClean="0"/>
              <a:pPr/>
              <a:t>10-Feb-25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F909D-7AEE-417E-8708-3FB6C29214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97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F909D-7AEE-417E-8708-3FB6C292149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67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99F6-34F1-4B6E-85E1-22893635F54D}" type="datetimeFigureOut">
              <a:rPr lang="en-US" smtClean="0"/>
              <a:pPr/>
              <a:t>10-Feb-25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6FBD-B62B-4AEC-B37A-96C5704C8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90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99F6-34F1-4B6E-85E1-22893635F54D}" type="datetimeFigureOut">
              <a:rPr lang="en-US" smtClean="0"/>
              <a:pPr/>
              <a:t>10-Feb-25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6FBD-B62B-4AEC-B37A-96C5704C8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15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99F6-34F1-4B6E-85E1-22893635F54D}" type="datetimeFigureOut">
              <a:rPr lang="en-US" smtClean="0"/>
              <a:pPr/>
              <a:t>10-Feb-25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6FBD-B62B-4AEC-B37A-96C5704C8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13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99F6-34F1-4B6E-85E1-22893635F54D}" type="datetimeFigureOut">
              <a:rPr lang="en-US" smtClean="0"/>
              <a:pPr/>
              <a:t>10-Feb-25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6FBD-B62B-4AEC-B37A-96C5704C8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67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99F6-34F1-4B6E-85E1-22893635F54D}" type="datetimeFigureOut">
              <a:rPr lang="en-US" smtClean="0"/>
              <a:pPr/>
              <a:t>10-Feb-25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6FBD-B62B-4AEC-B37A-96C5704C8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5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99F6-34F1-4B6E-85E1-22893635F54D}" type="datetimeFigureOut">
              <a:rPr lang="en-US" smtClean="0"/>
              <a:pPr/>
              <a:t>10-Feb-25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6FBD-B62B-4AEC-B37A-96C5704C8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20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99F6-34F1-4B6E-85E1-22893635F54D}" type="datetimeFigureOut">
              <a:rPr lang="en-US" smtClean="0"/>
              <a:pPr/>
              <a:t>10-Feb-25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6FBD-B62B-4AEC-B37A-96C5704C8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19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99F6-34F1-4B6E-85E1-22893635F54D}" type="datetimeFigureOut">
              <a:rPr lang="en-US" smtClean="0"/>
              <a:pPr/>
              <a:t>10-Feb-25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6FBD-B62B-4AEC-B37A-96C5704C8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22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99F6-34F1-4B6E-85E1-22893635F54D}" type="datetimeFigureOut">
              <a:rPr lang="en-US" smtClean="0"/>
              <a:pPr/>
              <a:t>10-Feb-25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6FBD-B62B-4AEC-B37A-96C5704C8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29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99F6-34F1-4B6E-85E1-22893635F54D}" type="datetimeFigureOut">
              <a:rPr lang="en-US" smtClean="0"/>
              <a:pPr/>
              <a:t>10-Feb-25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6FBD-B62B-4AEC-B37A-96C5704C8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55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99F6-34F1-4B6E-85E1-22893635F54D}" type="datetimeFigureOut">
              <a:rPr lang="en-US" smtClean="0"/>
              <a:pPr/>
              <a:t>10-Feb-25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6FBD-B62B-4AEC-B37A-96C5704C8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6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999F6-34F1-4B6E-85E1-22893635F54D}" type="datetimeFigureOut">
              <a:rPr lang="en-US" smtClean="0"/>
              <a:pPr/>
              <a:t>10-Feb-25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76FBD-B62B-4AEC-B37A-96C5704C8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18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0323" y="-495626"/>
            <a:ext cx="12899923" cy="7505572"/>
          </a:xfrm>
        </p:spPr>
      </p:pic>
      <p:sp>
        <p:nvSpPr>
          <p:cNvPr id="6" name="Rectangle 5"/>
          <p:cNvSpPr/>
          <p:nvPr/>
        </p:nvSpPr>
        <p:spPr>
          <a:xfrm>
            <a:off x="3094796" y="164031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34229E"/>
                </a:solidFill>
                <a:latin typeface="Times New Roman" pitchFamily="18" charset="0"/>
                <a:cs typeface="Times New Roman" pitchFamily="18" charset="0"/>
              </a:rPr>
              <a:t>UỶ BAN NHÂN DÂN QUẬN LONG BIÊN</a:t>
            </a:r>
          </a:p>
          <a:p>
            <a:pPr algn="ctr"/>
            <a:r>
              <a:rPr lang="en-US" sz="2400" b="1" dirty="0">
                <a:solidFill>
                  <a:srgbClr val="34229E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400" b="1" dirty="0" smtClean="0">
                <a:solidFill>
                  <a:srgbClr val="34229E"/>
                </a:solidFill>
                <a:latin typeface="Times New Roman" pitchFamily="18" charset="0"/>
                <a:cs typeface="Times New Roman" pitchFamily="18" charset="0"/>
              </a:rPr>
              <a:t>BAN MAI XANH</a:t>
            </a:r>
            <a:endParaRPr lang="en-US" sz="2400" b="1" dirty="0">
              <a:solidFill>
                <a:srgbClr val="34229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84166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 PHÁT TRIỂN NGÔN NGỮ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 ĐỘNG LÀM QUEN VĂN HỌC</a:t>
            </a:r>
          </a:p>
        </p:txBody>
      </p:sp>
      <p:sp>
        <p:nvSpPr>
          <p:cNvPr id="8" name="Rectangle 7"/>
          <p:cNvSpPr/>
          <p:nvPr/>
        </p:nvSpPr>
        <p:spPr>
          <a:xfrm>
            <a:off x="3749904" y="3959073"/>
            <a:ext cx="7696200" cy="812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b="1" dirty="0" err="1">
                <a:solidFill>
                  <a:srgbClr val="2A08B8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solidFill>
                  <a:srgbClr val="2A08B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A08B8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b="1" dirty="0" smtClean="0">
                <a:solidFill>
                  <a:srgbClr val="2A08B8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2A08B8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dirty="0" smtClean="0">
                <a:solidFill>
                  <a:srgbClr val="2A08B8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2A08B8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 smtClean="0">
                <a:solidFill>
                  <a:srgbClr val="2A08B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2A08B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0529" y="5058210"/>
            <a:ext cx="3564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/>
            <a:r>
              <a:rPr lang="en-US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GIÁO VIÊN: </a:t>
            </a:r>
            <a:r>
              <a:rPr lang="en-US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Thúy</a:t>
            </a:r>
            <a:r>
              <a:rPr lang="en-US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endParaRPr lang="vi-VN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20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PMSV - Hinh Dep (94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840" y="0"/>
            <a:ext cx="12192000" cy="703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727200" y="762000"/>
            <a:ext cx="711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3600" b="1" i="1" dirty="0">
                <a:solidFill>
                  <a:srgbClr val="FF0000"/>
                </a:solidFill>
              </a:rPr>
              <a:t>Đàm thoạ</a:t>
            </a:r>
            <a:r>
              <a:rPr lang="en-US" sz="3600" b="1" i="1" dirty="0" err="1" smtClean="0">
                <a:solidFill>
                  <a:srgbClr val="FF0000"/>
                </a:solidFill>
              </a:rPr>
              <a:t>i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1572" y="1718441"/>
            <a:ext cx="542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2060"/>
                </a:solidFill>
              </a:rPr>
              <a:t>- Cô vừa dạy các con bài thơ gì?</a:t>
            </a:r>
            <a:endParaRPr lang="vi-VN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013" y="0"/>
            <a:ext cx="10515600" cy="903236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Lợi ích tuyệt vời của quả bưởi đối với sức khỏe | Sức khỏe | Thanh ...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3237"/>
            <a:ext cx="3559276" cy="281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Quả thị và những điều chưa biết - Cung Cầu | Cộng đồ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247" y="890940"/>
            <a:ext cx="4107775" cy="281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rái mãng cầu- loại quả thần kỳ với khả năng điều trị ung thư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640" y="890940"/>
            <a:ext cx="4168878" cy="282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ứa có công dụng gì? | Tài nguyên thực vật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1" r="27419" b="2139"/>
          <a:stretch/>
        </p:blipFill>
        <p:spPr bwMode="auto">
          <a:xfrm>
            <a:off x="93229" y="3814917"/>
            <a:ext cx="3173186" cy="318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rái thanh long, tôm tươi nguyên con sắp vào Austral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781" y="3728891"/>
            <a:ext cx="4178709" cy="316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ẹo chọn sầu riêng chuẩn ngon, 10 quả như 10 - Báo Gia Đình &amp; Xã Hộ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627" y="3716595"/>
            <a:ext cx="4050890" cy="31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79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426" y="281550"/>
            <a:ext cx="11513574" cy="608269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Quả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bưởi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có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đặc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điểm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bên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ngoài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như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thế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nào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Lợi ích tuyệt vời của quả bưởi đối với sức khỏe | Sức khỏe | Thanh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23" y="825910"/>
            <a:ext cx="10341077" cy="611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82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14168" y="148815"/>
            <a:ext cx="9839632" cy="608269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Quả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gì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mọi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người</a:t>
            </a:r>
            <a:r>
              <a:rPr lang="en-US" b="1" dirty="0" smtClean="0">
                <a:solidFill>
                  <a:srgbClr val="FF0000"/>
                </a:solidFill>
              </a:rPr>
              <a:t> hay </a:t>
            </a:r>
            <a:r>
              <a:rPr lang="en-US" b="1" dirty="0" err="1" smtClean="0">
                <a:solidFill>
                  <a:srgbClr val="FF0000"/>
                </a:solidFill>
              </a:rPr>
              <a:t>dành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để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ngửi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Quả thị và những điều chưa biết - Cung Cầu | Cộng đồ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27" y="890940"/>
            <a:ext cx="11002296" cy="596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00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394" y="266802"/>
            <a:ext cx="10766322" cy="608269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Quả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có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múi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màu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trắng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như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cơm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quả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gì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Trái mãng cầu- loại quả thần kỳ với khả năng điều trị ung thư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84" y="879987"/>
            <a:ext cx="10304206" cy="597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48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168" y="148815"/>
            <a:ext cx="9839632" cy="608269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Đố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các</a:t>
            </a:r>
            <a:r>
              <a:rPr lang="en-US" b="1" dirty="0" smtClean="0">
                <a:solidFill>
                  <a:srgbClr val="FF0000"/>
                </a:solidFill>
              </a:rPr>
              <a:t> con </a:t>
            </a:r>
            <a:r>
              <a:rPr lang="en-US" b="1" dirty="0" err="1">
                <a:solidFill>
                  <a:srgbClr val="FF0000"/>
                </a:solidFill>
              </a:rPr>
              <a:t>m</a:t>
            </a:r>
            <a:r>
              <a:rPr lang="en-US" b="1" dirty="0" err="1" smtClean="0">
                <a:solidFill>
                  <a:srgbClr val="FF0000"/>
                </a:solidFill>
              </a:rPr>
              <a:t>uốn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ăn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phải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gọt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quả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gì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Dứa có công dụng gì? | Tài nguyên thực vậ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1" r="27419" b="2139"/>
          <a:stretch/>
        </p:blipFill>
        <p:spPr bwMode="auto">
          <a:xfrm>
            <a:off x="3908323" y="825910"/>
            <a:ext cx="3657600" cy="589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78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432" y="148815"/>
            <a:ext cx="9483213" cy="608269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Tác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giả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ví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quả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gì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lại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có</a:t>
            </a:r>
            <a:r>
              <a:rPr lang="en-US" b="1" dirty="0" smtClean="0">
                <a:solidFill>
                  <a:srgbClr val="FF0000"/>
                </a:solidFill>
              </a:rPr>
              <a:t> tai?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Trái thanh long, tôm tươi nguyên con sắp vào Austral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30" y="914399"/>
            <a:ext cx="11100622" cy="58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95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206" y="148815"/>
            <a:ext cx="11577484" cy="608269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Còn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quả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cuối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cùng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bên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ngoài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có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gai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quả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gì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Mẹo chọn sầu riêng chuẩn ngon, 10 quả như 10 - Báo Gia Đình &amp; Xã Hộ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24" y="757085"/>
            <a:ext cx="11493908" cy="587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11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ackground image presentation | Hình nền, Hoạt hình, Sách nghệ thuậ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86593" cy="693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3779" y="434169"/>
            <a:ext cx="1200281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Quả</a:t>
            </a:r>
            <a:r>
              <a:rPr lang="vi-VN" sz="2000" dirty="0">
                <a:solidFill>
                  <a:srgbClr val="000000"/>
                </a:solidFill>
              </a:rPr>
              <a:t/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/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         Tròn như quả banh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    Vỏ có màu xanh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   Đó là quả bưởi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       Hay dành để ngửi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    Là quả thị thơm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       Múi trắng như cơm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          Mãng cầu chua ngọt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      Muốn ăn phải gọt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  Là quả dứa gai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  Quả cũng có tai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   Là thanh long đỏ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 Có gai ngoài vỏ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 Là quả sầu riêng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                Những buổi chiều nghiêng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        Ngắm nhìn vườn quả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Em yêu tất cả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  Vườn quả của em</a:t>
            </a:r>
            <a:br>
              <a:rPr lang="vi-VN" sz="2000" dirty="0">
                <a:solidFill>
                  <a:srgbClr val="000000"/>
                </a:solidFill>
              </a:rPr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86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ở đầu Powerpoint ấn tượng - Hình nền powerpoint Mẫu slide thuyế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3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1366" y="2133601"/>
            <a:ext cx="87025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21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7811" y="-264140"/>
            <a:ext cx="3881285" cy="1325563"/>
          </a:xfrm>
        </p:spPr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</a:rPr>
              <a:t>Bài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Thơ</a:t>
            </a:r>
            <a:r>
              <a:rPr lang="en-US" b="1" dirty="0" smtClean="0">
                <a:solidFill>
                  <a:srgbClr val="002060"/>
                </a:solidFill>
              </a:rPr>
              <a:t>: </a:t>
            </a:r>
            <a:r>
              <a:rPr lang="en-US" b="1" dirty="0" err="1">
                <a:solidFill>
                  <a:srgbClr val="002060"/>
                </a:solidFill>
              </a:rPr>
              <a:t>Q</a:t>
            </a:r>
            <a:r>
              <a:rPr lang="en-US" b="1" dirty="0" err="1" smtClean="0">
                <a:solidFill>
                  <a:srgbClr val="002060"/>
                </a:solidFill>
              </a:rPr>
              <a:t>uả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Thơ hay cho bé_Bài thơ Ăn Quả - YouTub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098"/>
            <a:ext cx="12192000" cy="621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61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0671" y="1366685"/>
            <a:ext cx="5073445" cy="2298290"/>
          </a:xfrm>
        </p:spPr>
        <p:txBody>
          <a:bodyPr>
            <a:normAutofit fontScale="90000"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Tròn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như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quả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banh</a:t>
            </a:r>
            <a:r>
              <a:rPr lang="en-US" sz="4000" b="1" dirty="0">
                <a:solidFill>
                  <a:srgbClr val="FF0000"/>
                </a:solidFill>
              </a:rPr>
              <a:t/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 err="1" smtClean="0">
                <a:solidFill>
                  <a:srgbClr val="FF0000"/>
                </a:solidFill>
              </a:rPr>
              <a:t>Vỏ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có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màu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xanh</a:t>
            </a:r>
            <a:r>
              <a:rPr lang="en-US" sz="4000" b="1" dirty="0">
                <a:solidFill>
                  <a:srgbClr val="FF0000"/>
                </a:solidFill>
              </a:rPr>
              <a:t/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 err="1" smtClean="0">
                <a:solidFill>
                  <a:srgbClr val="FF0000"/>
                </a:solidFill>
              </a:rPr>
              <a:t>Đó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là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quả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bưởi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Lợi ích tuyệt vời của quả bưởi đối với sức khỏe | Sức khỏe | Thanh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806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68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1" y="2448234"/>
            <a:ext cx="4734232" cy="183325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Hay </a:t>
            </a:r>
            <a:r>
              <a:rPr lang="en-US" b="1" dirty="0" err="1">
                <a:solidFill>
                  <a:srgbClr val="FF0000"/>
                </a:solidFill>
              </a:rPr>
              <a:t>dành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để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ngửi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err="1" smtClean="0">
                <a:solidFill>
                  <a:srgbClr val="FF0000"/>
                </a:solidFill>
              </a:rPr>
              <a:t>Là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quả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thị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thơm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Quả thị và những điều chưa biết - Cung Cầu | Cộng đồ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281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50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4922" y="4887963"/>
            <a:ext cx="5331542" cy="1325563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Múi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trắng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như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cơm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err="1" smtClean="0">
                <a:solidFill>
                  <a:srgbClr val="FF0000"/>
                </a:solidFill>
              </a:rPr>
              <a:t>Mãng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cầu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chua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ngọt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Trái mãng cầu- loại quả thần kỳ với khả năng điều trị ung thư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r="3101"/>
          <a:stretch>
            <a:fillRect/>
          </a:stretch>
        </p:blipFill>
        <p:spPr bwMode="auto">
          <a:xfrm>
            <a:off x="0" y="0"/>
            <a:ext cx="7138220" cy="674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07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6483" y="3210693"/>
            <a:ext cx="4805517" cy="1325563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Muốn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ăn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phải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gọt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err="1" smtClean="0">
                <a:solidFill>
                  <a:srgbClr val="FF0000"/>
                </a:solidFill>
              </a:rPr>
              <a:t>Là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quả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dứa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gai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Dứa có công dụng gì? | Tài nguyên thực vật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1" r="27419" b="2139"/>
          <a:stretch/>
        </p:blipFill>
        <p:spPr bwMode="auto">
          <a:xfrm>
            <a:off x="1125796" y="-250723"/>
            <a:ext cx="4714566" cy="738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21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2903" y="2318543"/>
            <a:ext cx="4544961" cy="1325563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Quả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cũng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có</a:t>
            </a:r>
            <a:r>
              <a:rPr lang="en-US" b="1" dirty="0">
                <a:solidFill>
                  <a:srgbClr val="FF0000"/>
                </a:solidFill>
              </a:rPr>
              <a:t> tai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err="1" smtClean="0">
                <a:solidFill>
                  <a:srgbClr val="FF0000"/>
                </a:solidFill>
              </a:rPr>
              <a:t>Là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thanh</a:t>
            </a:r>
            <a:r>
              <a:rPr lang="en-US" b="1" dirty="0">
                <a:solidFill>
                  <a:srgbClr val="FF0000"/>
                </a:solidFill>
              </a:rPr>
              <a:t> long </a:t>
            </a:r>
            <a:r>
              <a:rPr lang="en-US" b="1" dirty="0" err="1">
                <a:solidFill>
                  <a:srgbClr val="FF0000"/>
                </a:solidFill>
              </a:rPr>
              <a:t>đỏ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Trái thanh long, tôm tươi nguyên con sắp vào Australi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670" y="0"/>
            <a:ext cx="77988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85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3691" y="2656041"/>
            <a:ext cx="4788310" cy="1325563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Có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gai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ngoài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vỏ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err="1" smtClean="0">
                <a:solidFill>
                  <a:srgbClr val="FF0000"/>
                </a:solidFill>
              </a:rPr>
              <a:t>Là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quả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sầu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riêng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Mẹo chọn sầu riêng chuẩn ngon, 10 quả như 10 - Báo Gia Đình &amp; Xã Hộ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6" r="6344"/>
          <a:stretch>
            <a:fillRect/>
          </a:stretch>
        </p:blipFill>
        <p:spPr bwMode="auto">
          <a:xfrm>
            <a:off x="0" y="0"/>
            <a:ext cx="6975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24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ề Cần Thơ nhớ khám phá Du lịch miệt vườn đặc trưng miền sông nướ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77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76104" y="4958543"/>
            <a:ext cx="43950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buổi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nghiêng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Ngắm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vườn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Vườn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09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166</Words>
  <Application>Microsoft Office PowerPoint</Application>
  <PresentationFormat>Widescreen</PresentationFormat>
  <Paragraphs>26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Bài Thơ: Quả</vt:lpstr>
      <vt:lpstr>Tròn như quả banh Vỏ có màu xanh Đó là quả bưởi </vt:lpstr>
      <vt:lpstr>Hay dành để ngửi  Là quả thị thơm </vt:lpstr>
      <vt:lpstr>Múi trắng như cơm Mãng cầu chua ngọt </vt:lpstr>
      <vt:lpstr>Muốn ăn phải gọt Là quả dứa gai </vt:lpstr>
      <vt:lpstr>Quả cũng có tai Là thanh long đỏ</vt:lpstr>
      <vt:lpstr>Có gai ngoài vỏ Là quả sầu riêng</vt:lpstr>
      <vt:lpstr>PowerPoint Presentation</vt:lpstr>
      <vt:lpstr>PowerPoint Presentation</vt:lpstr>
      <vt:lpstr>Trong bài thơ có nhắc tới những quả gì?</vt:lpstr>
      <vt:lpstr>Quả bưởi có đặc điểm bên ngoài như thế nào?</vt:lpstr>
      <vt:lpstr>Quả gì mọi người hay dành để ngửi?</vt:lpstr>
      <vt:lpstr>Quả có múi màu trắng như cơm là quả gì?</vt:lpstr>
      <vt:lpstr>Đố các con muốn ăn phải gọt là quả gì?</vt:lpstr>
      <vt:lpstr>Tác giả ví quả gì mà lại có tai?</vt:lpstr>
      <vt:lpstr>Còn quả cuối cùng bên ngoài có gai là quả gì?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Laptop88</dc:creator>
  <cp:lastModifiedBy>Techsi.vn</cp:lastModifiedBy>
  <cp:revision>43</cp:revision>
  <dcterms:created xsi:type="dcterms:W3CDTF">2020-03-30T14:08:31Z</dcterms:created>
  <dcterms:modified xsi:type="dcterms:W3CDTF">2025-02-10T02:59:44Z</dcterms:modified>
</cp:coreProperties>
</file>