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9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1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8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68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14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8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1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45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6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E42C-9656-4167-93DA-E7B3447F153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A23D3-70BA-4442-9374-11C6D6AF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2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29417" y="885434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1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TRƯỜNG </a:t>
            </a:r>
            <a:r>
              <a:rPr kumimoji="0" lang="vi-VN" sz="1600" b="1" i="0" u="sng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MẦM NON BAN MAI XANH</a:t>
            </a:r>
            <a:endParaRPr kumimoji="0" lang="en-US" sz="1600" b="1" i="0" u="sng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00164" y="2063284"/>
            <a:ext cx="915450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0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0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0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0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4000" b="1" i="1" dirty="0" smtClean="0">
              <a:solidFill>
                <a:srgbClr val="44546A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i="1" dirty="0" smtClean="0">
              <a:solidFill>
                <a:srgbClr val="44546A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i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endParaRPr lang="en-US" sz="2400" b="1" dirty="0" smtClean="0">
              <a:solidFill>
                <a:srgbClr val="44546A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25-30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800" b="1" dirty="0" smtClean="0">
              <a:solidFill>
                <a:srgbClr val="44546A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800" b="1" smtClean="0">
                <a:solidFill>
                  <a:srgbClr val="44546A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solidFill>
                <a:srgbClr val="44546A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61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566203" y="503384"/>
            <a:ext cx="9144000" cy="1452025"/>
          </a:xfrm>
        </p:spPr>
        <p:txBody>
          <a:bodyPr>
            <a:normAutofit/>
          </a:bodyPr>
          <a:lstStyle/>
          <a:p>
            <a:pPr algn="l"/>
            <a:r>
              <a:rPr lang="en-US" sz="3600" smtClean="0">
                <a:latin typeface="+mn-lt"/>
                <a:cs typeface="Times New Roman" panose="02020603050405020304" pitchFamily="18" charset="0"/>
              </a:rPr>
              <a:t>Hoạt động 1: Ôn lại cách đo chiều dài 2 đối tượng bằng 1 đơn vị đo và nói kết quả</a:t>
            </a:r>
            <a:endParaRPr lang="en-US" sz="360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68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04280" y="618030"/>
            <a:ext cx="4136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n-US" sz="5400" smtClean="0"/>
              <a:t>HĐ 2: Trò chơi ôn luyện</a:t>
            </a:r>
            <a:endParaRPr lang="en-US" sz="5400"/>
          </a:p>
        </p:txBody>
      </p:sp>
    </p:spTree>
    <p:extLst>
      <p:ext uri="{BB962C8B-B14F-4D97-AF65-F5344CB8AC3E}">
        <p14:creationId xmlns:p14="http://schemas.microsoft.com/office/powerpoint/2010/main" val="405744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Hoạt động 1: Ôn lại cách đo chiều dài 2 đối tượng bằng 1 đơn vị đo và nói kết quả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4</cp:revision>
  <dcterms:created xsi:type="dcterms:W3CDTF">2024-05-05T04:10:07Z</dcterms:created>
  <dcterms:modified xsi:type="dcterms:W3CDTF">2025-09-26T08:45:07Z</dcterms:modified>
</cp:coreProperties>
</file>