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6" r:id="rId4"/>
    <p:sldId id="257" r:id="rId5"/>
    <p:sldId id="258" r:id="rId6"/>
    <p:sldId id="263" r:id="rId7"/>
    <p:sldId id="264" r:id="rId8"/>
    <p:sldId id="266" r:id="rId9"/>
    <p:sldId id="259" r:id="rId10"/>
    <p:sldId id="265" r:id="rId11"/>
    <p:sldId id="267" r:id="rId12"/>
    <p:sldId id="260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A914B-ECC8-74DD-0EB7-B004ECD3B3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4D6A93-6535-1D78-EA5A-8977FCAA3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89C8E-9421-367F-68FD-B4D5A811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1C36-31ED-4E34-9B46-F485A088605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67F3E-2EA3-09CD-45AE-6FECBA401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F3438-D630-292F-D4D0-2F9C2ADEC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03A0-CCBF-4DAB-8937-2DC415237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61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EB77D-3961-8C22-73CD-E7B603B54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0FA13-9469-8679-D009-AE4559084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FB7D0-309F-23C4-5474-B5133DE07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1C36-31ED-4E34-9B46-F485A088605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6DB3E-D5C1-4274-0C85-2EBF5EE37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3AC03-0897-E184-4CF5-93C1D360D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03A0-CCBF-4DAB-8937-2DC415237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52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6F752-011E-6213-BAF1-483B67015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BACA81-411B-CA42-6050-4C27B5C8E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5E06A-CC7B-3F6B-C8AF-C87127441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1C36-31ED-4E34-9B46-F485A088605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0E327-6395-1A9C-2685-5D4A16CC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31357-BB4E-75C2-B3E5-5AFA3A2BD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03A0-CCBF-4DAB-8937-2DC415237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9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68B4-431F-7871-AE79-FA65920E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D4D64-FDA2-E327-2D29-2D0A0EA28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99221-402F-EAAE-5ECF-ADAC71BC1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1C36-31ED-4E34-9B46-F485A088605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0E107-29A0-5F42-1831-45B0B9645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2F5F9-6D7B-CD08-6D1B-1FB07C60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03A0-CCBF-4DAB-8937-2DC415237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60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6EA9E-A404-A292-EB8E-A2A6825F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2D5E2-858B-8989-DF2E-3ED2BA010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B1BEB-4277-6BED-F791-B5679DF9A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1C36-31ED-4E34-9B46-F485A088605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50A4-EB34-30A9-A6E7-5DBA0DD8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7A068-19A4-B7B2-1BE9-0DC2C64C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03A0-CCBF-4DAB-8937-2DC415237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00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FAE72-67D6-F10F-40B0-D8BE9E87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C0C11-928B-1555-DDCE-81DB6ED2F6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F6F6DB-F2F0-8971-E4BF-D83D7249F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F0EBF-4CFC-DA2D-4CEB-FB5EB3F0D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1C36-31ED-4E34-9B46-F485A088605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9EF8F-133F-A05A-D110-4E78431B1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14B44-56AE-0877-0B79-262BE369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03A0-CCBF-4DAB-8937-2DC415237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11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AD5A-10C8-F157-BA0B-8B85165E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AB3B7-78C3-CED1-867A-1C85501A0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B8A25-6020-247D-226D-6BF18E764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DEB34E-AEE4-94D1-15A3-AE8DD2BB35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DB2EC6-5099-F850-8984-615DF0E44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3D16C9-CCC7-CE0D-25E4-2B9D82B24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1C36-31ED-4E34-9B46-F485A088605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AF896A-7930-8D84-FFFF-6131B66BD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94163-2052-41F4-2ACB-C6BAFA184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03A0-CCBF-4DAB-8937-2DC415237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88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32150-E0D8-D03E-1E8C-EDC4AE97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FCBD1A-2780-4BD5-6E04-C8FD62E57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1C36-31ED-4E34-9B46-F485A088605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0998B-D369-9EA9-DD74-0002DF0EF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1D654-C9FD-5D57-09EE-DA2E5F437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03A0-CCBF-4DAB-8937-2DC415237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5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773DBD-F72A-115C-CBC9-F3DF749DD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1C36-31ED-4E34-9B46-F485A088605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966C97-E82C-47FC-4C22-C755F52A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30699-63ED-EEB0-2FE3-1F6518038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03A0-CCBF-4DAB-8937-2DC415237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7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A5679-9427-EC8E-95A3-2E2C50E39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DDBF2-0093-4B4E-247C-4D2B33459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91C2F-B51E-4B3F-7602-5A476BF4F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79C60-A1CD-61D5-B273-06EBFECC7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1C36-31ED-4E34-9B46-F485A088605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AE00F-B9D2-69A2-FA40-C6E14C07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48A37-A3A8-02E5-258E-A40EC206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03A0-CCBF-4DAB-8937-2DC415237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8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E7DA8-F88F-B770-0210-62F393620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B560E1-434B-AB0F-D73E-81B3F50D9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D2502-6BE4-C6F1-0E47-44CEBCA10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A269A-5B94-DFC6-A6DC-B949CF17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1C36-31ED-4E34-9B46-F485A088605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43420-4B4A-DDD9-FB01-C7AE2FEBA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77F65-367E-5280-6190-1C16EFE5E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03A0-CCBF-4DAB-8937-2DC415237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1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DC4A7-40F2-DF7E-032F-1FCA59CD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786C0-D87F-9EB5-DEB2-EA1081AC0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9DB99-2F64-9EB7-F776-F54C7B056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31C36-31ED-4E34-9B46-F485A088605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729F0-A78D-D063-F6CB-EA8CE6D8D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CBC8A-B408-317A-EFB7-F591B258D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303A0-CCBF-4DAB-8937-2DC415237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5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6D3962-C599-C7C4-927F-60DAAF1F3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529DB3-3C4E-D0E2-4699-0A29B13A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965" y="-26503"/>
            <a:ext cx="10515600" cy="136618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BỒ ĐỀ</a:t>
            </a:r>
            <a:b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BỒ ĐỀ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64FF90-659E-36DF-5512-094827A71C9F}"/>
              </a:ext>
            </a:extLst>
          </p:cNvPr>
          <p:cNvSpPr txBox="1"/>
          <p:nvPr/>
        </p:nvSpPr>
        <p:spPr>
          <a:xfrm>
            <a:off x="2300697" y="2361519"/>
            <a:ext cx="759060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NHẬN THỨC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051A13-EEE0-2520-745A-91F96FA0DB23}"/>
              </a:ext>
            </a:extLst>
          </p:cNvPr>
          <p:cNvCxnSpPr>
            <a:cxnSpLocks/>
          </p:cNvCxnSpPr>
          <p:nvPr/>
        </p:nvCxnSpPr>
        <p:spPr>
          <a:xfrm>
            <a:off x="4465982" y="1020417"/>
            <a:ext cx="34455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604BB57-2185-C262-D2C6-2B1E0728A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284" y="1230719"/>
            <a:ext cx="971429" cy="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A28A76-0AE6-BE5D-1561-B703F84E5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3322" y="487154"/>
            <a:ext cx="6745356" cy="54498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7EEBF9-13ED-43D9-4FF4-EC8A0FE272E6}"/>
              </a:ext>
            </a:extLst>
          </p:cNvPr>
          <p:cNvSpPr txBox="1"/>
          <p:nvPr/>
        </p:nvSpPr>
        <p:spPr>
          <a:xfrm>
            <a:off x="2957099" y="5923720"/>
            <a:ext cx="6511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ai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05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22A746-4110-6203-0B1C-BAADF0BCF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783" y="133005"/>
            <a:ext cx="4351338" cy="40021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3250C5-AC25-BB66-0C34-5464B91C6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755" y="133005"/>
            <a:ext cx="4673462" cy="40944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2E6E-400E-FFE9-3148-FFCC9140B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363" y="3391245"/>
            <a:ext cx="5192367" cy="3333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3F981908-B8FA-267A-3EF4-2CAC93D201A3}"/>
              </a:ext>
            </a:extLst>
          </p:cNvPr>
          <p:cNvSpPr txBox="1">
            <a:spLocks/>
          </p:cNvSpPr>
          <p:nvPr/>
        </p:nvSpPr>
        <p:spPr>
          <a:xfrm>
            <a:off x="-23587" y="4135162"/>
            <a:ext cx="3485321" cy="691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7375600-5970-189A-B509-07DAB1E2A4D0}"/>
              </a:ext>
            </a:extLst>
          </p:cNvPr>
          <p:cNvSpPr txBox="1">
            <a:spLocks/>
          </p:cNvSpPr>
          <p:nvPr/>
        </p:nvSpPr>
        <p:spPr>
          <a:xfrm>
            <a:off x="8553485" y="4241180"/>
            <a:ext cx="3485321" cy="691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636362C-DB17-C2D6-72C2-A7F633FD867E}"/>
              </a:ext>
            </a:extLst>
          </p:cNvPr>
          <p:cNvSpPr txBox="1">
            <a:spLocks/>
          </p:cNvSpPr>
          <p:nvPr/>
        </p:nvSpPr>
        <p:spPr>
          <a:xfrm>
            <a:off x="6975199" y="6196911"/>
            <a:ext cx="3485321" cy="691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0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488014-4C6C-65A7-AB45-44EDB755B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527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D67697-6A88-1169-021F-47ED4322C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244" y="1409416"/>
            <a:ext cx="8963378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331DE0-25ED-B250-0CD8-CCBA0DAD6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133" y="683860"/>
            <a:ext cx="2287790" cy="1682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4FFA60-FD09-11E0-5919-10C3044AC6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9348" y="2988538"/>
            <a:ext cx="3600747" cy="26888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05265-B818-C4CB-4F6C-9F578395A2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2441" y="2829595"/>
            <a:ext cx="2217605" cy="3195637"/>
          </a:xfrm>
          <a:prstGeom prst="rect">
            <a:avLst/>
          </a:prstGeom>
        </p:spPr>
      </p:pic>
      <p:pic>
        <p:nvPicPr>
          <p:cNvPr id="3" name="Hợp nhất nd (1)">
            <a:hlinkClick r:id="" action="ppaction://media"/>
            <a:extLst>
              <a:ext uri="{FF2B5EF4-FFF2-40B4-BE49-F238E27FC236}">
                <a16:creationId xmlns:a16="http://schemas.microsoft.com/office/drawing/2014/main" id="{DEECBC16-51A8-1029-E9D8-5DC803049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94759" y="5448584"/>
            <a:ext cx="609600" cy="609600"/>
          </a:xfrm>
          <a:prstGeom prst="rect">
            <a:avLst/>
          </a:prstGeom>
        </p:spPr>
      </p:pic>
      <p:pic>
        <p:nvPicPr>
          <p:cNvPr id="4" name="nhạc làm tran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276" y="5335571"/>
            <a:ext cx="875646" cy="72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7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422DA4-F6BD-F2CD-87E4-D8269AE66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36"/>
            <a:ext cx="12192000" cy="684580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CD80658-23F5-EE9E-C412-5DDCD299EF8C}"/>
              </a:ext>
            </a:extLst>
          </p:cNvPr>
          <p:cNvSpPr txBox="1">
            <a:spLocks/>
          </p:cNvSpPr>
          <p:nvPr/>
        </p:nvSpPr>
        <p:spPr>
          <a:xfrm>
            <a:off x="1207911" y="2546526"/>
            <a:ext cx="97761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1" name="nhạc chơi nổ bỏng ngô">
            <a:hlinkClick r:id="" action="ppaction://media"/>
            <a:extLst>
              <a:ext uri="{FF2B5EF4-FFF2-40B4-BE49-F238E27FC236}">
                <a16:creationId xmlns:a16="http://schemas.microsoft.com/office/drawing/2014/main" id="{D35E7657-F4F0-552A-8C96-15C93BF07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6578" y="6075579"/>
            <a:ext cx="609600" cy="609600"/>
          </a:xfrm>
          <a:prstGeom prst="rect">
            <a:avLst/>
          </a:prstGeom>
        </p:spPr>
      </p:pic>
      <p:pic>
        <p:nvPicPr>
          <p:cNvPr id="2" name="nhạc chơi nổ bỏng ng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511" y="5099901"/>
            <a:ext cx="1083850" cy="105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96B9D7-2AE4-665D-CB11-D1F9586A5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34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0100D-7DC0-0647-3FD1-8BEFC6D59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DC38E4-2DD8-F283-95E4-B18218E6E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868" y="365125"/>
            <a:ext cx="11020289" cy="6127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F70499-F7BE-E09D-32E9-15AD141F27A7}"/>
              </a:ext>
            </a:extLst>
          </p:cNvPr>
          <p:cNvSpPr txBox="1"/>
          <p:nvPr/>
        </p:nvSpPr>
        <p:spPr>
          <a:xfrm>
            <a:off x="3552657" y="2598003"/>
            <a:ext cx="5118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9BD2C6-EF18-B505-D3E1-20F24BB32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235" y="3319408"/>
            <a:ext cx="2730043" cy="17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619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F04649-525B-2935-6835-71D611CE1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9550"/>
            <a:ext cx="11430000" cy="64389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3CE6D5B-CA59-87B8-1CE1-B55D02643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9200" y="5784506"/>
            <a:ext cx="2438400" cy="691666"/>
          </a:xfrm>
        </p:spPr>
        <p:txBody>
          <a:bodyPr>
            <a:normAutofit fontScale="92500" lnSpcReduction="20000"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84813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68984C-A12B-151D-C38F-4C6DECA73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044" y="758398"/>
            <a:ext cx="5989982" cy="5227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EB272F-6EF6-D1B0-6DE0-115CAD99A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071" y="758398"/>
            <a:ext cx="5499651" cy="5227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F900DA-014E-A99D-A047-8B8152A6B702}"/>
              </a:ext>
            </a:extLst>
          </p:cNvPr>
          <p:cNvSpPr txBox="1"/>
          <p:nvPr/>
        </p:nvSpPr>
        <p:spPr>
          <a:xfrm>
            <a:off x="5038841" y="5986381"/>
            <a:ext cx="2697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10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B57C41-2613-EEE3-3B13-BE0811E0D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906" y="819979"/>
            <a:ext cx="6202333" cy="5218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EA45BD-164C-3C49-5958-2ACA960F7124}"/>
              </a:ext>
            </a:extLst>
          </p:cNvPr>
          <p:cNvSpPr txBox="1"/>
          <p:nvPr/>
        </p:nvSpPr>
        <p:spPr>
          <a:xfrm>
            <a:off x="1683028" y="6028842"/>
            <a:ext cx="2517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9CC79-774E-575F-9778-6291C6C0AA8E}"/>
              </a:ext>
            </a:extLst>
          </p:cNvPr>
          <p:cNvSpPr txBox="1"/>
          <p:nvPr/>
        </p:nvSpPr>
        <p:spPr>
          <a:xfrm>
            <a:off x="7991060" y="5846545"/>
            <a:ext cx="3099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91C53D-73A7-73CE-1D34-D7E518620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256" y="810800"/>
            <a:ext cx="5407838" cy="521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D2DFEA-A75A-DC46-742C-BFBA50049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682" y="1338469"/>
            <a:ext cx="5774636" cy="44924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9D20A9-562A-FDC2-72FE-18DAD814F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82" y="1338470"/>
            <a:ext cx="5935318" cy="449248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0B59F39D-34FB-684A-7893-299CAB3AF5E4}"/>
              </a:ext>
            </a:extLst>
          </p:cNvPr>
          <p:cNvSpPr txBox="1">
            <a:spLocks/>
          </p:cNvSpPr>
          <p:nvPr/>
        </p:nvSpPr>
        <p:spPr>
          <a:xfrm>
            <a:off x="1630017" y="5947673"/>
            <a:ext cx="3485321" cy="691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C908126-8679-769A-9FA5-43467801FA29}"/>
              </a:ext>
            </a:extLst>
          </p:cNvPr>
          <p:cNvSpPr txBox="1">
            <a:spLocks/>
          </p:cNvSpPr>
          <p:nvPr/>
        </p:nvSpPr>
        <p:spPr>
          <a:xfrm>
            <a:off x="8123582" y="5830956"/>
            <a:ext cx="2438400" cy="691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50118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850952-1C88-BF49-7044-4EAA7FBCC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3165" y="715617"/>
            <a:ext cx="6018800" cy="5193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26D82C-39EA-421C-FB66-8256B36E074C}"/>
              </a:ext>
            </a:extLst>
          </p:cNvPr>
          <p:cNvSpPr txBox="1"/>
          <p:nvPr/>
        </p:nvSpPr>
        <p:spPr>
          <a:xfrm>
            <a:off x="1039092" y="5757662"/>
            <a:ext cx="10640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hay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24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2F9CE2-E022-AA9D-7A1B-D7A60529F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078" y="1136080"/>
            <a:ext cx="5247860" cy="45858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99F8D-41B3-523B-F0FE-77AB2D11C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40904"/>
            <a:ext cx="5715000" cy="45858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FCE8E2C-7E2A-5F77-20D6-6414AC169EA7}"/>
              </a:ext>
            </a:extLst>
          </p:cNvPr>
          <p:cNvSpPr txBox="1">
            <a:spLocks/>
          </p:cNvSpPr>
          <p:nvPr/>
        </p:nvSpPr>
        <p:spPr>
          <a:xfrm>
            <a:off x="1630017" y="5947673"/>
            <a:ext cx="3485321" cy="691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DBFF263-A78F-046C-4B55-80C0D617D016}"/>
              </a:ext>
            </a:extLst>
          </p:cNvPr>
          <p:cNvSpPr txBox="1">
            <a:spLocks/>
          </p:cNvSpPr>
          <p:nvPr/>
        </p:nvSpPr>
        <p:spPr>
          <a:xfrm>
            <a:off x="7210839" y="5721919"/>
            <a:ext cx="3485321" cy="691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0D5865-1C1C-49C1-2EF6-2D187B94D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2418" y="384312"/>
            <a:ext cx="8925339" cy="5724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D4AA6E-FE1C-25E8-1E77-1D60F75ADF2F}"/>
              </a:ext>
            </a:extLst>
          </p:cNvPr>
          <p:cNvSpPr txBox="1"/>
          <p:nvPr/>
        </p:nvSpPr>
        <p:spPr>
          <a:xfrm>
            <a:off x="916758" y="6109251"/>
            <a:ext cx="10669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6022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104</Words>
  <Application>Microsoft Office PowerPoint</Application>
  <PresentationFormat>Widescreen</PresentationFormat>
  <Paragraphs>24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ỦY BAN NHÂN DÂN PHƯỜNG BỒ ĐỀ TRƯỜNG MẦM NON BỒ ĐỀ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tập:  Tạo mẫu tóc, trang phục cho búp bê,  hoàn thiện bức tranh thiên nhiên từ bắp ngô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Luu Khanh Chi</dc:creator>
  <cp:lastModifiedBy>Nguyễn Kim Chi GV- Vic3</cp:lastModifiedBy>
  <cp:revision>23</cp:revision>
  <dcterms:created xsi:type="dcterms:W3CDTF">2022-11-02T14:52:47Z</dcterms:created>
  <dcterms:modified xsi:type="dcterms:W3CDTF">2025-11-04T02:17:05Z</dcterms:modified>
</cp:coreProperties>
</file>