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18-DC9B-48B8-8049-869E75FE553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ED5-6686-4558-BB7C-240A0E2DB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0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18-DC9B-48B8-8049-869E75FE553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ED5-6686-4558-BB7C-240A0E2DB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8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18-DC9B-48B8-8049-869E75FE553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ED5-6686-4558-BB7C-240A0E2DB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18-DC9B-48B8-8049-869E75FE553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ED5-6686-4558-BB7C-240A0E2DB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1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18-DC9B-48B8-8049-869E75FE553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ED5-6686-4558-BB7C-240A0E2DB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2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18-DC9B-48B8-8049-869E75FE553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ED5-6686-4558-BB7C-240A0E2DB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4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18-DC9B-48B8-8049-869E75FE553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ED5-6686-4558-BB7C-240A0E2DB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3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18-DC9B-48B8-8049-869E75FE553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ED5-6686-4558-BB7C-240A0E2DB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18-DC9B-48B8-8049-869E75FE553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ED5-6686-4558-BB7C-240A0E2DB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6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18-DC9B-48B8-8049-869E75FE553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ED5-6686-4558-BB7C-240A0E2DB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5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618-DC9B-48B8-8049-869E75FE553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E9ED5-6686-4558-BB7C-240A0E2DB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7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0618-DC9B-48B8-8049-869E75FE5538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E9ED5-6686-4558-BB7C-240A0E2DB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0218" y="205262"/>
            <a:ext cx="6594764" cy="68480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ĐỀ</a:t>
            </a:r>
            <a:endParaRPr lang="vi-VN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06109" y="828508"/>
            <a:ext cx="227214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180538" y="920584"/>
            <a:ext cx="1830922" cy="1580436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56659" y="2720970"/>
            <a:ext cx="6438323" cy="500135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NGÔN NGỮ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7612" y="3460944"/>
            <a:ext cx="6320849" cy="179279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defTabSz="685783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– 36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685783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83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6521" y="540467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/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ô Sơn Ca kể chuyện - QUẢ TRỨ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" y="0"/>
            <a:ext cx="12192000" cy="683111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0507" y="1519670"/>
            <a:ext cx="105132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8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5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055" y="1145308"/>
            <a:ext cx="3537527" cy="353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2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5273"/>
          </a:xfrm>
          <a:prstGeom prst="rect">
            <a:avLst/>
          </a:prstGeom>
        </p:spPr>
      </p:pic>
      <p:pic>
        <p:nvPicPr>
          <p:cNvPr id="5" name="Picture 6" descr="Duck Cartoon Images – Browse 88,959 Stock Photos, Vectors, and Video | 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199" y="1389193"/>
            <a:ext cx="2736128" cy="288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remium Vector | Cute chicken cartoon icon illust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73" y="1322804"/>
            <a:ext cx="3084946" cy="301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7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ô Sơn Ca kể chuyện - QUẢ TRỨ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3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01636" y="614507"/>
            <a:ext cx="6788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vừa kể cho các con nghe câu chuyện gì?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2516" b="16979"/>
          <a:stretch/>
        </p:blipFill>
        <p:spPr>
          <a:xfrm>
            <a:off x="2355273" y="1828800"/>
            <a:ext cx="7675418" cy="39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0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01636" y="614507"/>
            <a:ext cx="6788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936" y="3034820"/>
            <a:ext cx="1197118" cy="2165641"/>
          </a:xfrm>
          <a:prstGeom prst="rect">
            <a:avLst/>
          </a:prstGeom>
        </p:spPr>
      </p:pic>
      <p:pic>
        <p:nvPicPr>
          <p:cNvPr id="7" name="Picture 6" descr="Hình ảnh Một Con Gà Trống To đẹp PNG , Con Gà Trống, động Vật, Gia Cầm PNG  miễn phí tải tập tin PSDComment và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1" y="2075007"/>
            <a:ext cx="3505634" cy="350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g Cartoon Images – Browse 183,300 Stock Photos, Vectors, and Video | 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145" y="2189452"/>
            <a:ext cx="3437568" cy="30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95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5018" y="614507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ình ảnh Một Con Gà Trống To đẹp PNG , Con Gà Trống, động Vật, Gia Cầm PNG  miễn phí tải tập tin PSDComment và Vec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5156" y1="29844" x2="85156" y2="29844"/>
                        <a14:foregroundMark x1="86406" y1="28906" x2="86406" y2="28906"/>
                        <a14:foregroundMark x1="8438" y1="28125" x2="8438" y2="28125"/>
                        <a14:foregroundMark x1="8438" y1="28125" x2="8438" y2="28125"/>
                        <a14:foregroundMark x1="7187" y1="32656" x2="7187" y2="32656"/>
                        <a14:foregroundMark x1="15000" y1="29531" x2="15000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1" y="2644148"/>
            <a:ext cx="3505634" cy="350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3272" y="3175215"/>
            <a:ext cx="2641601" cy="2641601"/>
          </a:xfrm>
          <a:prstGeom prst="rect">
            <a:avLst/>
          </a:prstGeom>
        </p:spPr>
      </p:pic>
      <p:pic>
        <p:nvPicPr>
          <p:cNvPr id="8" name="Picture 4" descr="Pig Cartoon Images – Browse 183,300 Stock Photos, Vectors, and Video |  Adobe Stock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0195" y1="25556" x2="20195" y2="25556"/>
                        <a14:foregroundMark x1="20925" y1="28333" x2="20925" y2="28333"/>
                        <a14:foregroundMark x1="20195" y1="30000" x2="20195" y2="30000"/>
                        <a14:foregroundMark x1="38929" y1="32222" x2="38929" y2="32222"/>
                        <a14:foregroundMark x1="35523" y1="33889" x2="35523" y2="33889"/>
                        <a14:foregroundMark x1="37470" y1="29444" x2="37470" y2="29444"/>
                        <a14:foregroundMark x1="39416" y1="19444" x2="39416" y2="19444"/>
                        <a14:foregroundMark x1="21655" y1="16389" x2="21655" y2="16389"/>
                        <a14:foregroundMark x1="42579" y1="35278" x2="42579" y2="35278"/>
                        <a14:foregroundMark x1="27494" y1="91944" x2="27494" y2="91944"/>
                        <a14:foregroundMark x1="26521" y1="90000" x2="26521" y2="90000"/>
                        <a14:foregroundMark x1="27737" y1="92222" x2="27737" y2="92222"/>
                        <a14:foregroundMark x1="25061" y1="93611" x2="25061" y2="93611"/>
                        <a14:foregroundMark x1="25061" y1="93611" x2="29197" y2="93611"/>
                        <a14:foregroundMark x1="28467" y1="91667" x2="28467" y2="91667"/>
                        <a14:foregroundMark x1="49878" y1="95000" x2="49878" y2="95000"/>
                        <a14:foregroundMark x1="49878" y1="95000" x2="49878" y2="95000"/>
                        <a14:foregroundMark x1="49878" y1="95000" x2="49878" y2="95000"/>
                        <a14:foregroundMark x1="49878" y1="95000" x2="49878" y2="95000"/>
                        <a14:foregroundMark x1="49878" y1="95000" x2="51582" y2="95000"/>
                        <a14:foregroundMark x1="51582" y1="95000" x2="51582" y2="95000"/>
                        <a14:foregroundMark x1="83698" y1="95000" x2="83698" y2="95000"/>
                        <a14:foregroundMark x1="81509" y1="94722" x2="81509" y2="94722"/>
                        <a14:foregroundMark x1="80779" y1="93889" x2="80779" y2="93889"/>
                        <a14:foregroundMark x1="23601" y1="51944" x2="23601" y2="51944"/>
                        <a14:foregroundMark x1="23601" y1="51944" x2="23601" y2="51944"/>
                        <a14:foregroundMark x1="39173" y1="34167" x2="39173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32" y="2644148"/>
            <a:ext cx="3437568" cy="30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0.06706 0.04005 C 0.08099 0.04908 0.10196 0.05394 0.12396 0.05394 C 0.14896 0.05394 0.16901 0.04908 0.18295 0.04005 L 0.25 -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65018" y="614507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ình ảnh Một Con Gà Trống To đẹp PNG , Con Gà Trống, động Vật, Gia Cầm PNG  miễn phí tải tập tin PSDComment và Vec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5156" y1="29844" x2="85156" y2="29844"/>
                        <a14:foregroundMark x1="86406" y1="28906" x2="86406" y2="28906"/>
                        <a14:foregroundMark x1="8438" y1="28125" x2="8438" y2="28125"/>
                        <a14:foregroundMark x1="8438" y1="28125" x2="8438" y2="28125"/>
                        <a14:foregroundMark x1="7187" y1="32656" x2="7187" y2="32656"/>
                        <a14:foregroundMark x1="15000" y1="29531" x2="15000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55" y="2706251"/>
            <a:ext cx="3505634" cy="350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6727" y="2817449"/>
            <a:ext cx="3495891" cy="3495891"/>
          </a:xfrm>
          <a:prstGeom prst="rect">
            <a:avLst/>
          </a:prstGeom>
        </p:spPr>
      </p:pic>
      <p:pic>
        <p:nvPicPr>
          <p:cNvPr id="9" name="Picture 4" descr="Pig Cartoon Images – Browse 183,300 Stock Photos, Vectors, and Video |  Adobe Stock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0195" y1="25556" x2="20195" y2="25556"/>
                        <a14:foregroundMark x1="20925" y1="28333" x2="20925" y2="28333"/>
                        <a14:foregroundMark x1="20195" y1="30000" x2="20195" y2="30000"/>
                        <a14:foregroundMark x1="38929" y1="32222" x2="38929" y2="32222"/>
                        <a14:foregroundMark x1="35523" y1="33889" x2="35523" y2="33889"/>
                        <a14:foregroundMark x1="37470" y1="29444" x2="37470" y2="29444"/>
                        <a14:foregroundMark x1="39416" y1="19444" x2="39416" y2="19444"/>
                        <a14:foregroundMark x1="21655" y1="16389" x2="21655" y2="16389"/>
                        <a14:foregroundMark x1="42579" y1="35278" x2="42579" y2="35278"/>
                        <a14:foregroundMark x1="27494" y1="91944" x2="27494" y2="91944"/>
                        <a14:foregroundMark x1="26521" y1="90000" x2="26521" y2="90000"/>
                        <a14:foregroundMark x1="27737" y1="92222" x2="27737" y2="92222"/>
                        <a14:foregroundMark x1="25061" y1="93611" x2="25061" y2="93611"/>
                        <a14:foregroundMark x1="25061" y1="93611" x2="29197" y2="93611"/>
                        <a14:foregroundMark x1="28467" y1="91667" x2="28467" y2="91667"/>
                        <a14:foregroundMark x1="49878" y1="95000" x2="49878" y2="95000"/>
                        <a14:foregroundMark x1="49878" y1="95000" x2="49878" y2="95000"/>
                        <a14:foregroundMark x1="49878" y1="95000" x2="49878" y2="95000"/>
                        <a14:foregroundMark x1="49878" y1="95000" x2="49878" y2="95000"/>
                        <a14:foregroundMark x1="49878" y1="95000" x2="51582" y2="95000"/>
                        <a14:foregroundMark x1="51582" y1="95000" x2="51582" y2="95000"/>
                        <a14:foregroundMark x1="83698" y1="95000" x2="83698" y2="95000"/>
                        <a14:foregroundMark x1="81509" y1="94722" x2="81509" y2="94722"/>
                        <a14:foregroundMark x1="80779" y1="93889" x2="80779" y2="93889"/>
                        <a14:foregroundMark x1="23601" y1="51944" x2="23601" y2="51944"/>
                        <a14:foregroundMark x1="23601" y1="51944" x2="23601" y2="51944"/>
                        <a14:foregroundMark x1="39173" y1="34167" x2="39173" y2="3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748" y="2644148"/>
            <a:ext cx="3437568" cy="30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9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516" b="1697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130</Words>
  <Application>Microsoft Office PowerPoint</Application>
  <PresentationFormat>Widescreen</PresentationFormat>
  <Paragraphs>13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</cp:revision>
  <dcterms:created xsi:type="dcterms:W3CDTF">2024-08-13T00:27:16Z</dcterms:created>
  <dcterms:modified xsi:type="dcterms:W3CDTF">2024-08-14T03:26:07Z</dcterms:modified>
</cp:coreProperties>
</file>