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83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214F0-6741-4D52-B0A6-E7744A5847AA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AD9B8-5E2B-49D4-B8B3-142E2EDF2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34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214F0-6741-4D52-B0A6-E7744A5847AA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AD9B8-5E2B-49D4-B8B3-142E2EDF2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47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214F0-6741-4D52-B0A6-E7744A5847AA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AD9B8-5E2B-49D4-B8B3-142E2EDF2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36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214F0-6741-4D52-B0A6-E7744A5847AA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AD9B8-5E2B-49D4-B8B3-142E2EDF2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314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214F0-6741-4D52-B0A6-E7744A5847AA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AD9B8-5E2B-49D4-B8B3-142E2EDF2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493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214F0-6741-4D52-B0A6-E7744A5847AA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AD9B8-5E2B-49D4-B8B3-142E2EDF2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65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214F0-6741-4D52-B0A6-E7744A5847AA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AD9B8-5E2B-49D4-B8B3-142E2EDF2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30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214F0-6741-4D52-B0A6-E7744A5847AA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AD9B8-5E2B-49D4-B8B3-142E2EDF2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949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214F0-6741-4D52-B0A6-E7744A5847AA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AD9B8-5E2B-49D4-B8B3-142E2EDF2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21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214F0-6741-4D52-B0A6-E7744A5847AA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AD9B8-5E2B-49D4-B8B3-142E2EDF2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920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214F0-6741-4D52-B0A6-E7744A5847AA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AD9B8-5E2B-49D4-B8B3-142E2EDF2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717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214F0-6741-4D52-B0A6-E7744A5847AA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AD9B8-5E2B-49D4-B8B3-142E2EDF2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09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92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00218" y="205262"/>
            <a:ext cx="6594764" cy="684801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ctr" defTabSz="685783"/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 defTabSz="685783"/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 ĐỀ</a:t>
            </a:r>
            <a:endParaRPr lang="vi-VN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006109" y="828508"/>
            <a:ext cx="2272146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185968" y="2491031"/>
            <a:ext cx="5912427" cy="438580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 NGÔN NGỮ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7830" y="3143434"/>
            <a:ext cx="6320849" cy="1546575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783"/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defTabSz="685783"/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(24-36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defTabSz="685783"/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783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750" y="890063"/>
            <a:ext cx="1654500" cy="160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37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"/>
            <a:ext cx="12192000" cy="6797040"/>
          </a:xfrm>
          <a:prstGeom prst="rect">
            <a:avLst/>
          </a:prstGeom>
        </p:spPr>
      </p:pic>
      <p:pic>
        <p:nvPicPr>
          <p:cNvPr id="5" name="Picture 2" descr="Thơ cho bé mầm non Bài thơ bắp cải xanh || Đọc thơ thiếu nhi thơ trẻ em hay  cho bé yêu | GD trẻ e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" r="7552"/>
          <a:stretch/>
        </p:blipFill>
        <p:spPr bwMode="auto">
          <a:xfrm>
            <a:off x="2927927" y="1842800"/>
            <a:ext cx="6659418" cy="441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38200" y="5775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103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64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451100" y="2544906"/>
            <a:ext cx="7289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40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"/>
            <a:ext cx="12192000" cy="6797040"/>
          </a:xfrm>
          <a:prstGeom prst="rect">
            <a:avLst/>
          </a:prstGeom>
        </p:spPr>
      </p:pic>
      <p:pic>
        <p:nvPicPr>
          <p:cNvPr id="5" name="Picture 2" descr="Thơ cho bé mầm non Bài thơ bắp cải xanh || Đọc thơ thiếu nhi thơ trẻ em hay  cho bé yêu | GD trẻ e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" r="7552"/>
          <a:stretch/>
        </p:blipFill>
        <p:spPr bwMode="auto">
          <a:xfrm>
            <a:off x="2927927" y="1842800"/>
            <a:ext cx="6659418" cy="441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38200" y="5775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</a:p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203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76582" y="1805998"/>
            <a:ext cx="85528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Qua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628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25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92833" y="2055813"/>
            <a:ext cx="75941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02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509983" y="2011073"/>
            <a:ext cx="7326745" cy="1325563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Chevron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lại!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749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75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39186" y="982802"/>
            <a:ext cx="4113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 defTabSz="685783">
              <a:buFont typeface="+mj-lt"/>
              <a:buAutoNum type="arabicPeriod"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4080" y="1769756"/>
            <a:ext cx="56037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041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13011" y="2104519"/>
            <a:ext cx="658866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 </a:t>
            </a:r>
            <a:r>
              <a:rPr lang="en-US" sz="4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en-US" sz="4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endParaRPr lang="en-US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43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765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380673" y="2286289"/>
            <a:ext cx="805641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con cùng tìm hiểu nội dung bài thơ với cô nhé.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530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64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76237" y="2452543"/>
            <a:ext cx="7289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 vừa đọc cho các con nghe bài thơ gì?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443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6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502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64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76237" y="2452543"/>
            <a:ext cx="7289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336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"/>
            <a:ext cx="12192000" cy="679704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38200" y="5775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Bắp cải xanh</a:t>
            </a:r>
            <a:b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 man mát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Thơ cho bé mầm non Bài thơ bắp cải xanh || Đọc thơ thiếu nhi thơ trẻ em hay  cho bé yêu | GD trẻ e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" r="7552"/>
          <a:stretch/>
        </p:blipFill>
        <p:spPr bwMode="auto">
          <a:xfrm>
            <a:off x="2927927" y="1842800"/>
            <a:ext cx="6659418" cy="441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765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64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76237" y="2452543"/>
            <a:ext cx="7289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87697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211</Words>
  <Application>Microsoft Office PowerPoint</Application>
  <PresentationFormat>Widescreen</PresentationFormat>
  <Paragraphs>24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2</cp:revision>
  <dcterms:created xsi:type="dcterms:W3CDTF">2025-02-07T03:23:02Z</dcterms:created>
  <dcterms:modified xsi:type="dcterms:W3CDTF">2025-02-12T08:37:56Z</dcterms:modified>
</cp:coreProperties>
</file>