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9" r:id="rId5"/>
    <p:sldId id="260" r:id="rId6"/>
    <p:sldId id="262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4A4D4-8AAA-48AE-9BEF-5B638BE6645D}" v="4" dt="2025-03-09T17:09:17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o" userId="2e5ee39ab78961b2" providerId="LiveId" clId="{06D4A4D4-8AAA-48AE-9BEF-5B638BE6645D}"/>
    <pc:docChg chg="custSel delSld modSld">
      <pc:chgData name="Nguyen Thao" userId="2e5ee39ab78961b2" providerId="LiveId" clId="{06D4A4D4-8AAA-48AE-9BEF-5B638BE6645D}" dt="2025-03-09T17:09:28.819" v="149" actId="14100"/>
      <pc:docMkLst>
        <pc:docMk/>
      </pc:docMkLst>
      <pc:sldChg chg="del">
        <pc:chgData name="Nguyen Thao" userId="2e5ee39ab78961b2" providerId="LiveId" clId="{06D4A4D4-8AAA-48AE-9BEF-5B638BE6645D}" dt="2025-03-09T17:05:54.599" v="1" actId="47"/>
        <pc:sldMkLst>
          <pc:docMk/>
          <pc:sldMk cId="3647273403" sldId="257"/>
        </pc:sldMkLst>
      </pc:sldChg>
      <pc:sldChg chg="del">
        <pc:chgData name="Nguyen Thao" userId="2e5ee39ab78961b2" providerId="LiveId" clId="{06D4A4D4-8AAA-48AE-9BEF-5B638BE6645D}" dt="2025-03-09T17:05:55.534" v="2" actId="47"/>
        <pc:sldMkLst>
          <pc:docMk/>
          <pc:sldMk cId="1676379216" sldId="258"/>
        </pc:sldMkLst>
      </pc:sldChg>
      <pc:sldChg chg="modSp mod">
        <pc:chgData name="Nguyen Thao" userId="2e5ee39ab78961b2" providerId="LiveId" clId="{06D4A4D4-8AAA-48AE-9BEF-5B638BE6645D}" dt="2025-03-09T17:06:13.397" v="36" actId="20577"/>
        <pc:sldMkLst>
          <pc:docMk/>
          <pc:sldMk cId="3110045437" sldId="259"/>
        </pc:sldMkLst>
        <pc:spChg chg="mod">
          <ac:chgData name="Nguyen Thao" userId="2e5ee39ab78961b2" providerId="LiveId" clId="{06D4A4D4-8AAA-48AE-9BEF-5B638BE6645D}" dt="2025-03-09T17:06:13.397" v="36" actId="20577"/>
          <ac:spMkLst>
            <pc:docMk/>
            <pc:sldMk cId="3110045437" sldId="259"/>
            <ac:spMk id="5" creationId="{00000000-0000-0000-0000-000000000000}"/>
          </ac:spMkLst>
        </pc:spChg>
      </pc:sldChg>
      <pc:sldChg chg="addSp delSp modSp mod modAnim">
        <pc:chgData name="Nguyen Thao" userId="2e5ee39ab78961b2" providerId="LiveId" clId="{06D4A4D4-8AAA-48AE-9BEF-5B638BE6645D}" dt="2025-03-09T17:07:45.427" v="98" actId="255"/>
        <pc:sldMkLst>
          <pc:docMk/>
          <pc:sldMk cId="3231925235" sldId="260"/>
        </pc:sldMkLst>
        <pc:spChg chg="mod">
          <ac:chgData name="Nguyen Thao" userId="2e5ee39ab78961b2" providerId="LiveId" clId="{06D4A4D4-8AAA-48AE-9BEF-5B638BE6645D}" dt="2025-03-09T17:07:45.427" v="98" actId="255"/>
          <ac:spMkLst>
            <pc:docMk/>
            <pc:sldMk cId="3231925235" sldId="260"/>
            <ac:spMk id="5" creationId="{00000000-0000-0000-0000-000000000000}"/>
          </ac:spMkLst>
        </pc:spChg>
        <pc:picChg chg="add mod">
          <ac:chgData name="Nguyen Thao" userId="2e5ee39ab78961b2" providerId="LiveId" clId="{06D4A4D4-8AAA-48AE-9BEF-5B638BE6645D}" dt="2025-03-09T17:06:52.821" v="92"/>
          <ac:picMkLst>
            <pc:docMk/>
            <pc:sldMk cId="3231925235" sldId="260"/>
            <ac:picMk id="3" creationId="{F8594E5D-A354-3500-1CCB-5BEEEFE6959D}"/>
          </ac:picMkLst>
        </pc:picChg>
        <pc:picChg chg="del">
          <ac:chgData name="Nguyen Thao" userId="2e5ee39ab78961b2" providerId="LiveId" clId="{06D4A4D4-8AAA-48AE-9BEF-5B638BE6645D}" dt="2025-03-09T11:28:51.473" v="0" actId="478"/>
          <ac:picMkLst>
            <pc:docMk/>
            <pc:sldMk cId="3231925235" sldId="260"/>
            <ac:picMk id="7" creationId="{00000000-0000-0000-0000-000000000000}"/>
          </ac:picMkLst>
        </pc:picChg>
      </pc:sldChg>
      <pc:sldChg chg="del">
        <pc:chgData name="Nguyen Thao" userId="2e5ee39ab78961b2" providerId="LiveId" clId="{06D4A4D4-8AAA-48AE-9BEF-5B638BE6645D}" dt="2025-03-09T17:07:19.236" v="93" actId="47"/>
        <pc:sldMkLst>
          <pc:docMk/>
          <pc:sldMk cId="603239083" sldId="261"/>
        </pc:sldMkLst>
      </pc:sldChg>
      <pc:sldChg chg="addSp modSp mod modAnim">
        <pc:chgData name="Nguyen Thao" userId="2e5ee39ab78961b2" providerId="LiveId" clId="{06D4A4D4-8AAA-48AE-9BEF-5B638BE6645D}" dt="2025-03-09T17:09:28.819" v="149" actId="14100"/>
        <pc:sldMkLst>
          <pc:docMk/>
          <pc:sldMk cId="1552530485" sldId="262"/>
        </pc:sldMkLst>
        <pc:spChg chg="mod">
          <ac:chgData name="Nguyen Thao" userId="2e5ee39ab78961b2" providerId="LiveId" clId="{06D4A4D4-8AAA-48AE-9BEF-5B638BE6645D}" dt="2025-03-09T17:08:21.508" v="145" actId="20577"/>
          <ac:spMkLst>
            <pc:docMk/>
            <pc:sldMk cId="1552530485" sldId="262"/>
            <ac:spMk id="9" creationId="{00000000-0000-0000-0000-000000000000}"/>
          </ac:spMkLst>
        </pc:spChg>
        <pc:picChg chg="add mod">
          <ac:chgData name="Nguyen Thao" userId="2e5ee39ab78961b2" providerId="LiveId" clId="{06D4A4D4-8AAA-48AE-9BEF-5B638BE6645D}" dt="2025-03-09T17:09:28.819" v="149" actId="14100"/>
          <ac:picMkLst>
            <pc:docMk/>
            <pc:sldMk cId="1552530485" sldId="262"/>
            <ac:picMk id="3" creationId="{5C68B47D-E2B2-7732-A75D-F2C1D561B928}"/>
          </ac:picMkLst>
        </pc:picChg>
      </pc:sldChg>
      <pc:sldChg chg="del">
        <pc:chgData name="Nguyen Thao" userId="2e5ee39ab78961b2" providerId="LiveId" clId="{06D4A4D4-8AAA-48AE-9BEF-5B638BE6645D}" dt="2025-03-09T17:07:21.018" v="94" actId="47"/>
        <pc:sldMkLst>
          <pc:docMk/>
          <pc:sldMk cId="4175390320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20767-9221-4297-ACC5-814A83E97F3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8FC5F9D4-9679-D922-FF40-AE68E50B3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0F4AA-49BB-7C96-947A-DD537DAEB76D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2844F-DE2B-4AE3-C255-FC2F8E0DDC35}"/>
              </a:ext>
            </a:extLst>
          </p:cNvPr>
          <p:cNvSpPr txBox="1"/>
          <p:nvPr/>
        </p:nvSpPr>
        <p:spPr>
          <a:xfrm>
            <a:off x="3257561" y="2292016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56238-49BB-2D13-B2A6-F35B82CC4F08}"/>
              </a:ext>
            </a:extLst>
          </p:cNvPr>
          <p:cNvSpPr txBox="1"/>
          <p:nvPr/>
        </p:nvSpPr>
        <p:spPr>
          <a:xfrm>
            <a:off x="2825265" y="3692641"/>
            <a:ext cx="685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vi-VN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239A3-C410-F25E-E846-1C9BD4DE7091}"/>
              </a:ext>
            </a:extLst>
          </p:cNvPr>
          <p:cNvSpPr txBox="1"/>
          <p:nvPr/>
        </p:nvSpPr>
        <p:spPr>
          <a:xfrm>
            <a:off x="3362323" y="4313012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DCAEC-AD15-613C-E257-B7F8DF2C5CA3}"/>
              </a:ext>
            </a:extLst>
          </p:cNvPr>
          <p:cNvSpPr txBox="1"/>
          <p:nvPr/>
        </p:nvSpPr>
        <p:spPr>
          <a:xfrm>
            <a:off x="3257551" y="487776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Diệu 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Quỳnh Anh  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0635C-5C23-34CF-D1D0-7F6221E493F3}"/>
              </a:ext>
            </a:extLst>
          </p:cNvPr>
          <p:cNvSpPr txBox="1"/>
          <p:nvPr/>
        </p:nvSpPr>
        <p:spPr>
          <a:xfrm>
            <a:off x="3511442" y="6106485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68" y="1163314"/>
            <a:ext cx="858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782618" y="889844"/>
            <a:ext cx="86267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  Kiến thức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nhớ tên bài và hiểu nội dung bài nghe hát: Em bé được đi chơi thuyền rất vui, và mẹ nhắc em bé khi ngồi trên thuyền hông được đùa nghịch.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biết chơi trò chơi: Ai nhanh nhất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 2.  Kỹ Năng: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chăm chú nghe cô hát, nghe chọn vẹn từ đầu đến cuối bài hát.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đung đưa và lắc lư khi được nghe bài hát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3. Thái độ: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- 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Trẻ ngồi học ngoan, hứng thú nghe cô hát</a:t>
            </a:r>
          </a:p>
        </p:txBody>
      </p:sp>
    </p:spTree>
    <p:extLst>
      <p:ext uri="{BB962C8B-B14F-4D97-AF65-F5344CB8AC3E}">
        <p14:creationId xmlns:p14="http://schemas.microsoft.com/office/powerpoint/2010/main" val="252302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21263" y="102790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 Đồ dùng của cô: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Đàn có nhạc bài hát “Em đi chơi thuyền", 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Video bài hát: “Em đi chơi thuyền”.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2.  Đồ dùng của trẻ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Ghế cho trẻ ngồi.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19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Chim Non  Xuân Mai  Lời Bà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18363" y="905858"/>
            <a:ext cx="7180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Cô cho trẻ xem hình ảnh đi chơi huyền, dẫn dắt vào bài.</a:t>
            </a:r>
            <a:endParaRPr lang="en-US" sz="2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3CE2831-679E-76A0-C5F2-48D732E0EB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120960" y="21232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NDTT: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ạc em đi chơi thuyền karaok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166435"/>
            <a:ext cx="12192000" cy="56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1F1D635-A664-D1D0-7C0E-4A7F1CB5348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48607" y="1027906"/>
            <a:ext cx="731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NDKH: Trò chơi </a:t>
            </a:r>
            <a:r>
              <a:rPr lang="vi-VN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836682" y="994267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endParaRPr lang="en-US" altLang="vi-VN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2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163</Words>
  <Application>Microsoft Office PowerPoint</Application>
  <PresentationFormat>Widescreen</PresentationFormat>
  <Paragraphs>32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22</cp:revision>
  <dcterms:created xsi:type="dcterms:W3CDTF">2024-12-25T06:10:41Z</dcterms:created>
  <dcterms:modified xsi:type="dcterms:W3CDTF">2025-03-26T10:33:43Z</dcterms:modified>
</cp:coreProperties>
</file>