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67" r:id="rId4"/>
    <p:sldId id="289" r:id="rId5"/>
    <p:sldId id="265" r:id="rId6"/>
    <p:sldId id="271" r:id="rId7"/>
    <p:sldId id="258" r:id="rId8"/>
    <p:sldId id="259" r:id="rId9"/>
    <p:sldId id="263" r:id="rId10"/>
    <p:sldId id="264" r:id="rId11"/>
    <p:sldId id="290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4" r:id="rId20"/>
    <p:sldId id="272" r:id="rId21"/>
    <p:sldId id="291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7F4F-4855-4E19-9933-61ADFBC9808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219125" y="310338"/>
            <a:ext cx="5618649" cy="95118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01FB0"/>
                </a:solidFill>
                <a:latin typeface=".VnAvant"/>
              </a:rPr>
              <a:t>UBND 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01FB0"/>
                </a:solidFill>
                <a:latin typeface=".tiems new ro man"/>
              </a:rPr>
              <a:t>PHƯỜNG VIỆT HƯNG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01FB0"/>
                </a:solidFill>
                <a:latin typeface="Teim new roman"/>
              </a:rPr>
              <a:t>TRƯỜNG MẦM NON ĐỨC GIANG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8" y="310338"/>
            <a:ext cx="685166" cy="6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3219125" y="4566847"/>
            <a:ext cx="4924378" cy="79047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Giáo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viên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: 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Lương Thị Thu Hiền</a:t>
            </a:r>
          </a:p>
          <a:p>
            <a:pPr>
              <a:spcBef>
                <a:spcPct val="20000"/>
              </a:spcBef>
              <a:defRPr/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eim new roman"/>
              </a:rPr>
              <a:t> Lớp: Nhà trẻ D1  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666779" y="1785475"/>
            <a:ext cx="11002169" cy="1257616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Tesim new roman"/>
                <a:cs typeface="Times New Roman" panose="02020603050405020304" pitchFamily="18" charset="0"/>
              </a:rPr>
              <a:t>GIÁO ÁN: Lĩnh vực phát triển ngôn ngữ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2057399" y="3327217"/>
            <a:ext cx="7942100" cy="90704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tiems new ro man"/>
              </a:rPr>
              <a:t>Thơ:Giúp bạn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95300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 các bạn nh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là bạn tốt</a:t>
            </a:r>
          </a:p>
        </p:txBody>
      </p:sp>
    </p:spTree>
    <p:extLst>
      <p:ext uri="{BB962C8B-B14F-4D97-AF65-F5344CB8AC3E}">
        <p14:creationId xmlns:p14="http://schemas.microsoft.com/office/powerpoint/2010/main" val="22059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1447800"/>
            <a:ext cx="441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Đàm thoại - Trích dẫn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sz="2000" dirty="0">
                <a:solidFill>
                  <a:srgbClr val="FFFF00"/>
                </a:solidFill>
              </a:rPr>
              <a:t> +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bài thơ gì?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24000"/>
            <a:ext cx="6705600" cy="4340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79404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Bài thơ nói về điều gì?</a:t>
            </a:r>
            <a:endParaRPr lang="vi-VN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2035020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một bạn nhỏ rất ngoan đã biết giúp đỡ bạn trong giờ chơi đấy</a:t>
            </a:r>
          </a:p>
        </p:txBody>
      </p:sp>
    </p:spTree>
    <p:extLst>
      <p:ext uri="{BB962C8B-B14F-4D97-AF65-F5344CB8AC3E}">
        <p14:creationId xmlns:p14="http://schemas.microsoft.com/office/powerpoint/2010/main" val="31883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15102" y="0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657600" y="232412"/>
            <a:ext cx="4953000" cy="10668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FF00"/>
                </a:solidFill>
                <a:latin typeface="+mj-lt"/>
              </a:rPr>
              <a:t>Các bạn nhỏ cảm thấy như thế nào khi đến giờ chơi?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71800"/>
            <a:ext cx="8077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10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3672" y="0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200400" y="156211"/>
            <a:ext cx="5943600" cy="10668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chơi những trò chơi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2590800"/>
            <a:ext cx="42672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491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438400"/>
            <a:ext cx="3367374" cy="36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90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0567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0" y="-535235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38600" y="-304800"/>
            <a:ext cx="4383336" cy="10668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  <a:latin typeface="+mj-lt"/>
              </a:rPr>
              <a:t>Khi thấy bạn ngã bạn nhỏ đã làm gì?</a:t>
            </a:r>
            <a:endParaRPr lang="vi-VN" sz="24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18" y="2438400"/>
            <a:ext cx="42672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113" y="2330038"/>
            <a:ext cx="3426249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5" b="96217" l="1943" r="99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900" y="1889380"/>
            <a:ext cx="4076700" cy="5226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381000"/>
            <a:ext cx="2057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kìa bạn ngã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chạy lại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Vội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bạn lên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bạn nhé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806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105400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 các bạn nh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là bạn tốt</a:t>
            </a:r>
          </a:p>
        </p:txBody>
      </p:sp>
    </p:spTree>
    <p:extLst>
      <p:ext uri="{BB962C8B-B14F-4D97-AF65-F5344CB8AC3E}">
        <p14:creationId xmlns:p14="http://schemas.microsoft.com/office/powerpoint/2010/main" val="4380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8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762000"/>
            <a:ext cx="906779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- YÊU CẦU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4B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 </a:t>
            </a:r>
          </a:p>
          <a:p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tên bài thơ, tên tác giả: Diễm Trang</a:t>
            </a:r>
          </a:p>
          <a:p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nội dung bài thơ: trong giờ chơi, thấy bạn ngã bạn nhỏ đã biết giúp đỡ bạn đứng lên</a:t>
            </a:r>
          </a:p>
          <a:p>
            <a:r>
              <a:rPr lang="en-US" sz="2400" b="1" dirty="0" smtClean="0">
                <a:solidFill>
                  <a:srgbClr val="004B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4B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Kĩ năng  </a:t>
            </a:r>
          </a:p>
          <a:p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các câu hỏi của cô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trả lời các câu hỏi của cô 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bước đầu đọc thuộc bài thơ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khả năng tập trung chú ý,ghi nhớ có chủ đị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</a:p>
          <a:p>
            <a:r>
              <a:rPr lang="en-US" sz="2400" b="1" dirty="0">
                <a:solidFill>
                  <a:srgbClr val="004B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3.Giáo dục</a:t>
            </a:r>
          </a:p>
          <a:p>
            <a:r>
              <a:rPr lang="vi-V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vào bài học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yêu quý, chơi đoàn kết vui vẻ, biết giúp đỡ bạn các bạn.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Desktop\A2 nam 2021-2022\logotruo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7F4"/>
              </a:clrFrom>
              <a:clrTo>
                <a:srgbClr val="FBF7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0" y="360132"/>
            <a:ext cx="646114" cy="6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2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990600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giúp đỡ các bạn, thấy bạn ngã thì phải biết giúp bạn đứng lên mới là bạn tốt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4941" y="381000"/>
            <a:ext cx="8716109" cy="256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en-US" sz="2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tập đọc theo cô từ 2-3 lần.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đọc theo tổ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đọc theo nhóm, cá nhân.</a:t>
            </a:r>
          </a:p>
          <a:p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Củng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cố: Cô hỏi lại trẻ tên bài thơ. Cô đọc lại 1 lần</a:t>
            </a:r>
          </a:p>
          <a:p>
            <a:r>
              <a:rPr lang="pt-BR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438400" y="2472470"/>
            <a:ext cx="91469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t-BR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pt-B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pt-BR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 </a:t>
            </a:r>
            <a:r>
              <a:rPr lang="pt-BR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 </a:t>
            </a:r>
            <a:r>
              <a:rPr lang="pt-BR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 cùng chơi dung dăng dung  dẻ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01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09600" cy="628650"/>
          </a:xfrm>
          <a:prstGeom prst="rect">
            <a:avLst/>
          </a:prstGeom>
        </p:spPr>
      </p:pic>
      <p:sp>
        <p:nvSpPr>
          <p:cNvPr id="4" name="WordArt 35"/>
          <p:cNvSpPr>
            <a:spLocks noChangeArrowheads="1" noChangeShapeType="1" noTextEdit="1"/>
          </p:cNvSpPr>
          <p:nvPr/>
        </p:nvSpPr>
        <p:spPr bwMode="auto">
          <a:xfrm>
            <a:off x="2057400" y="2209800"/>
            <a:ext cx="7315200" cy="165243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>
              <a:buFontTx/>
              <a:buNone/>
            </a:pP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 tiems newroman"/>
                <a:cs typeface="Times New Roman" panose="02020603050405020304" pitchFamily="18" charset="0"/>
              </a:rPr>
              <a:t>Xin chào hẹn gặp lại các bé !</a:t>
            </a:r>
          </a:p>
        </p:txBody>
      </p:sp>
    </p:spTree>
    <p:extLst>
      <p:ext uri="{BB962C8B-B14F-4D97-AF65-F5344CB8AC3E}">
        <p14:creationId xmlns:p14="http://schemas.microsoft.com/office/powerpoint/2010/main" val="38517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1752600"/>
            <a:ext cx="6629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tổ chức, gây hứng thú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vận động theo nhạc bài hát : Lớp chúng ta đoàn kết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882" cy="6858000"/>
          </a:xfrm>
          <a:prstGeom prst="rect">
            <a:avLst/>
          </a:prstGeom>
        </p:spPr>
      </p:pic>
      <p:pic>
        <p:nvPicPr>
          <p:cNvPr id="5" name="Picture 4" descr="D:\Desktop\A2 nam 2021-2022\logotruo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7F4"/>
              </a:clrFrom>
              <a:clrTo>
                <a:srgbClr val="FBF7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0" y="360132"/>
            <a:ext cx="646114" cy="6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90800" y="1143000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 và hình thức tổ chức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752600"/>
            <a:ext cx="8215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Cô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tên bài thơ: Bài thơ nói về </a:t>
            </a:r>
            <a:r>
              <a:rPr lang="vi-V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rất ngoan đã biết giúp đỡ bạn trong giờ </a:t>
            </a:r>
            <a:r>
              <a:rPr lang="vi-V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biết bạn nhỏ đã làm gì để giúp bạn mình, các con hãy nghe cô đọc bài thơ “Giúp bạn” của nhà thơ Diễm Trang nhé!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thơ cho trẻ nghe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Lần 1 bằng lời và kết hợp cử chỉ 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    Lần 2 kết hợp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alt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1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4546460"/>
            <a:ext cx="44958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 các bạn nhớ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 bạn tố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/>
            <a:endParaRPr lang="en-US" sz="2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9345" y="690958"/>
            <a:ext cx="2894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chơi đã </a:t>
            </a:r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 là vui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 trượt, xích đu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chơi thật thích</a:t>
            </a:r>
          </a:p>
          <a:p>
            <a:endParaRPr lang="vi-V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73809" y="2610364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kìa bạn ngã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xem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Vội đỡ bạn lên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bạn nhé</a:t>
            </a:r>
          </a:p>
          <a:p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213904"/>
            <a:ext cx="230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BẠN</a:t>
            </a:r>
          </a:p>
          <a:p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8007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17526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bài thơ gì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lần 2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7234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505200" y="145351"/>
            <a:ext cx="2590800" cy="1150049"/>
          </a:xfrm>
          <a:prstGeom prst="cloud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277818"/>
            <a:ext cx="3290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830" y="145351"/>
            <a:ext cx="2666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BẠN</a:t>
            </a:r>
          </a:p>
          <a:p>
            <a:endParaRPr lang="vi-VN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505200" y="145351"/>
            <a:ext cx="2971800" cy="1226248"/>
          </a:xfrm>
          <a:prstGeom prst="cloud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6200" y="385143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ầu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5" b="96217" l="1943" r="99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900" y="1889380"/>
            <a:ext cx="4076700" cy="5226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kìa bạn ngã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chạy lại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Vội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bạn lên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bạn nhé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680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618</Words>
  <Application>Microsoft Office PowerPoint</Application>
  <PresentationFormat>Widescreen</PresentationFormat>
  <Paragraphs>86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 tiems newroman</vt:lpstr>
      <vt:lpstr>.tiems new ro man</vt:lpstr>
      <vt:lpstr>.VnAvant</vt:lpstr>
      <vt:lpstr>Arial</vt:lpstr>
      <vt:lpstr>Calibri</vt:lpstr>
      <vt:lpstr>Teim new roman</vt:lpstr>
      <vt:lpstr>Times New Roman</vt:lpstr>
      <vt:lpstr>TTesim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36</cp:revision>
  <dcterms:created xsi:type="dcterms:W3CDTF">2019-11-11T13:49:16Z</dcterms:created>
  <dcterms:modified xsi:type="dcterms:W3CDTF">2025-11-10T09:13:13Z</dcterms:modified>
</cp:coreProperties>
</file>