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9" r:id="rId3"/>
    <p:sldId id="280" r:id="rId4"/>
    <p:sldId id="281" r:id="rId5"/>
    <p:sldId id="314" r:id="rId6"/>
    <p:sldId id="283" r:id="rId7"/>
    <p:sldId id="269" r:id="rId8"/>
    <p:sldId id="300" r:id="rId9"/>
    <p:sldId id="268" r:id="rId10"/>
    <p:sldId id="304" r:id="rId11"/>
    <p:sldId id="263" r:id="rId12"/>
    <p:sldId id="319" r:id="rId13"/>
    <p:sldId id="278" r:id="rId14"/>
    <p:sldId id="316" r:id="rId15"/>
    <p:sldId id="317" r:id="rId16"/>
    <p:sldId id="318" r:id="rId17"/>
    <p:sldId id="315" r:id="rId18"/>
    <p:sldId id="271" r:id="rId19"/>
    <p:sldId id="320" r:id="rId20"/>
    <p:sldId id="287" r:id="rId21"/>
    <p:sldId id="276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4AE6CC"/>
    <a:srgbClr val="AAB779"/>
    <a:srgbClr val="FFC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660"/>
  </p:normalViewPr>
  <p:slideViewPr>
    <p:cSldViewPr>
      <p:cViewPr varScale="1">
        <p:scale>
          <a:sx n="68" d="100"/>
          <a:sy n="68" d="100"/>
        </p:scale>
        <p:origin x="82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829A2-9B5E-44DD-8EF0-54FD110FAE6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A8B5A-BAB2-47FE-8F93-972FD0501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8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A8B5A-BAB2-47FE-8F93-972FD0501D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7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A8B5A-BAB2-47FE-8F93-972FD0501D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7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1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0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0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3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9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0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6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6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3B1EC-AE54-4E6A-8034-3BAAC9918CD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809"/>
            <a:ext cx="12192000" cy="6867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-9595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UỶ BAN NHÂN DÂN PHƯỜNG VIỆT HƯNG</a:t>
            </a:r>
          </a:p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TRƯỜNG MẦM NON ĐỨC GIANG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0924" y="1948018"/>
            <a:ext cx="7955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076" y="3012684"/>
            <a:ext cx="1032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Cái bát – cái thìa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1570" y="4452487"/>
            <a:ext cx="608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24 – 36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190" y="5349875"/>
            <a:ext cx="519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Đỗ Thị Tâm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18" y="725027"/>
            <a:ext cx="777764" cy="7946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19017" y="6328129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: 2025 -2026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3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984" r="2500" b="5777"/>
          <a:stretch/>
        </p:blipFill>
        <p:spPr>
          <a:xfrm>
            <a:off x="238340" y="-269016"/>
            <a:ext cx="12274437" cy="6926536"/>
          </a:xfrm>
          <a:prstGeom prst="rect">
            <a:avLst/>
          </a:prstGeom>
        </p:spPr>
      </p:pic>
      <p:pic>
        <p:nvPicPr>
          <p:cNvPr id="4098" name="Picture 2" descr="Cái Thìa">
            <a:extLst>
              <a:ext uri="{FF2B5EF4-FFF2-40B4-BE49-F238E27FC236}">
                <a16:creationId xmlns:a16="http://schemas.microsoft.com/office/drawing/2014/main" id="{FABD36E6-06A9-E34F-5739-93DC25B3E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10210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BA2524-3A2A-64C7-023F-249ED9662556}"/>
              </a:ext>
            </a:extLst>
          </p:cNvPr>
          <p:cNvSpPr txBox="1"/>
          <p:nvPr/>
        </p:nvSpPr>
        <p:spPr>
          <a:xfrm>
            <a:off x="4495800" y="5029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thìa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FB21319-821D-8DA7-4D7B-7A4913768A50}"/>
              </a:ext>
            </a:extLst>
          </p:cNvPr>
          <p:cNvSpPr/>
          <p:nvPr/>
        </p:nvSpPr>
        <p:spPr>
          <a:xfrm>
            <a:off x="5384958" y="1216152"/>
            <a:ext cx="2158842" cy="612648"/>
          </a:xfrm>
          <a:prstGeom prst="wedgeRectCallout">
            <a:avLst>
              <a:gd name="adj1" fmla="val -106244"/>
              <a:gd name="adj2" fmla="val 136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Đây là lòng thìa</a:t>
            </a:r>
          </a:p>
        </p:txBody>
      </p:sp>
    </p:spTree>
    <p:extLst>
      <p:ext uri="{BB962C8B-B14F-4D97-AF65-F5344CB8AC3E}">
        <p14:creationId xmlns:p14="http://schemas.microsoft.com/office/powerpoint/2010/main" val="94445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1"/>
            <a:ext cx="12192000" cy="6837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741200" y="838201"/>
            <a:ext cx="3159753" cy="4526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01754" y="1981200"/>
            <a:ext cx="5545622" cy="20020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Cái bát- Cái thìa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5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ơn 30.700 Bát Rỗng ảnh, hình chụp &amp; hình ảnh trả phí bản quyền một lần sẵn  có - iStock">
            <a:extLst>
              <a:ext uri="{FF2B5EF4-FFF2-40B4-BE49-F238E27FC236}">
                <a16:creationId xmlns:a16="http://schemas.microsoft.com/office/drawing/2014/main" id="{0677B80E-36CF-0166-4108-645C749B7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19321" r="9615" b="22141"/>
          <a:stretch/>
        </p:blipFill>
        <p:spPr bwMode="auto">
          <a:xfrm>
            <a:off x="762000" y="1828800"/>
            <a:ext cx="4495800" cy="256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i Thìa">
            <a:extLst>
              <a:ext uri="{FF2B5EF4-FFF2-40B4-BE49-F238E27FC236}">
                <a16:creationId xmlns:a16="http://schemas.microsoft.com/office/drawing/2014/main" id="{5AF5A335-9A5C-EB49-57E7-49EFE0277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396" y="1676400"/>
            <a:ext cx="564281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63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8" y="-19987"/>
            <a:ext cx="12194498" cy="67601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48916" y="1828800"/>
            <a:ext cx="6585777" cy="18283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MỞ RỘNG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40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 ĐỒ DÙNG ĐỂ ĂN 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20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935181-81A9-9AF9-AF60-2B76E73BF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8"/>
            <a:ext cx="12191999" cy="6858000"/>
          </a:xfrm>
          <a:prstGeom prst="rect">
            <a:avLst/>
          </a:prstGeom>
        </p:spPr>
      </p:pic>
      <p:pic>
        <p:nvPicPr>
          <p:cNvPr id="1026" name="Picture 2" descr="Hơn 1.131.500 Cái Ca ảnh, hình chụp &amp; hình ảnh trả phí bản ...">
            <a:extLst>
              <a:ext uri="{FF2B5EF4-FFF2-40B4-BE49-F238E27FC236}">
                <a16:creationId xmlns:a16="http://schemas.microsoft.com/office/drawing/2014/main" id="{262EFDD2-5E62-EFCB-9D04-27B6309CC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61848"/>
            <a:ext cx="7848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336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16A396-2A56-211B-79F2-0DE5512FD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12268200" cy="6858000"/>
          </a:xfrm>
          <a:prstGeom prst="rect">
            <a:avLst/>
          </a:prstGeom>
        </p:spPr>
      </p:pic>
      <p:pic>
        <p:nvPicPr>
          <p:cNvPr id="2050" name="Picture 2" descr="Bát cơm phíp màu xanh hàng loại 1">
            <a:extLst>
              <a:ext uri="{FF2B5EF4-FFF2-40B4-BE49-F238E27FC236}">
                <a16:creationId xmlns:a16="http://schemas.microsoft.com/office/drawing/2014/main" id="{724AFF9D-7D5A-3461-2D63-C91EEF4BA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1"/>
            <a:ext cx="7162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08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FBDDB8-0018-1ECC-A1E0-AD5EB6F0C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pic>
        <p:nvPicPr>
          <p:cNvPr id="3074" name="Picture 2" descr="Hình ảnh Bộ đồ ăn Màu Vàng Muỗng PNG , Muỗng Clipart, Cái Thìa, Màu Vàng  PNG miễn phí tải tập tin PSDComment và Vector">
            <a:extLst>
              <a:ext uri="{FF2B5EF4-FFF2-40B4-BE49-F238E27FC236}">
                <a16:creationId xmlns:a16="http://schemas.microsoft.com/office/drawing/2014/main" id="{8D9B0111-D736-9654-06A3-A1751E3F1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05359"/>
            <a:ext cx="7391400" cy="439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065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èn kỹ năng tự xúc bằng thìa cho trẻ 24-36 tháng – TRƯỜNG MẦM NON THIÊN  THẦN NHỎ">
            <a:extLst>
              <a:ext uri="{FF2B5EF4-FFF2-40B4-BE49-F238E27FC236}">
                <a16:creationId xmlns:a16="http://schemas.microsoft.com/office/drawing/2014/main" id="{717DC6EF-0A62-98BE-611C-36D501DEF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" y="5255"/>
            <a:ext cx="12157841" cy="685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290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62282" y="2133601"/>
            <a:ext cx="69452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Cái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0043" y="748145"/>
            <a:ext cx="6201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Ôn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luyện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củng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cố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3124201"/>
            <a:ext cx="708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cái bát, cái thìa các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to cái gì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52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C09837-18A3-4993-6608-F435A2AA3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" y="0"/>
            <a:ext cx="12186745" cy="6858000"/>
          </a:xfrm>
          <a:prstGeom prst="rect">
            <a:avLst/>
          </a:prstGeom>
        </p:spPr>
      </p:pic>
      <p:pic>
        <p:nvPicPr>
          <p:cNvPr id="4" name="Picture 2" descr="Hơn 1.131.500 Cái Ca ảnh, hình chụp &amp; hình ảnh trả phí bản ...">
            <a:extLst>
              <a:ext uri="{FF2B5EF4-FFF2-40B4-BE49-F238E27FC236}">
                <a16:creationId xmlns:a16="http://schemas.microsoft.com/office/drawing/2014/main" id="{016F8909-2D18-B8A8-0974-79655F3C5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67" y="729813"/>
            <a:ext cx="3960120" cy="261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át cơm phíp màu xanh hàng loại 1">
            <a:extLst>
              <a:ext uri="{FF2B5EF4-FFF2-40B4-BE49-F238E27FC236}">
                <a16:creationId xmlns:a16="http://schemas.microsoft.com/office/drawing/2014/main" id="{B84DC61D-C021-0E67-7FA3-F65399C75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16625"/>
            <a:ext cx="2969520" cy="344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ình ảnh Bộ đồ ăn Màu Vàng Muỗng PNG , Muỗng Clipart, Cái Thìa, Màu Vàng  PNG miễn phí tải tập tin PSDComment và Vector">
            <a:extLst>
              <a:ext uri="{FF2B5EF4-FFF2-40B4-BE49-F238E27FC236}">
                <a16:creationId xmlns:a16="http://schemas.microsoft.com/office/drawing/2014/main" id="{3ED8827C-B607-C86D-98A6-52C28A1AF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59" y="3124200"/>
            <a:ext cx="3158246" cy="283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670913-1729-7FD3-6A21-4565BF1A8CC4}"/>
              </a:ext>
            </a:extLst>
          </p:cNvPr>
          <p:cNvSpPr/>
          <p:nvPr/>
        </p:nvSpPr>
        <p:spPr>
          <a:xfrm>
            <a:off x="1447800" y="513286"/>
            <a:ext cx="3960120" cy="24585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3F67C7-81C6-1C44-25AC-5F94A9D5E4BB}"/>
              </a:ext>
            </a:extLst>
          </p:cNvPr>
          <p:cNvSpPr/>
          <p:nvPr/>
        </p:nvSpPr>
        <p:spPr>
          <a:xfrm>
            <a:off x="7315200" y="513286"/>
            <a:ext cx="2969520" cy="29157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9275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44400" cy="6943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81150" y="1371600"/>
            <a:ext cx="90297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MỤC ĐÍCH - YÊU CẦU: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>
                <a:latin typeface="+mj-lt"/>
              </a:rPr>
              <a:t>1.Kiến thức:</a:t>
            </a:r>
            <a:endParaRPr lang="vi-VN" sz="2400">
              <a:latin typeface="+mj-lt"/>
            </a:endParaRPr>
          </a:p>
          <a:p>
            <a:r>
              <a:rPr lang="vi-VN" sz="2400">
                <a:latin typeface="+mj-lt"/>
              </a:rPr>
              <a:t>-</a:t>
            </a:r>
            <a:r>
              <a:rPr lang="en-US" sz="2400">
                <a:latin typeface="+mj-lt"/>
              </a:rPr>
              <a:t> </a:t>
            </a:r>
            <a:r>
              <a:rPr lang="vi-VN" sz="2400">
                <a:latin typeface="+mj-lt"/>
              </a:rPr>
              <a:t>Trẻ biết tên gọi, một số đặc điểm đặc trưng, công dụng của bát, thìa</a:t>
            </a:r>
          </a:p>
          <a:p>
            <a:r>
              <a:rPr lang="vi-VN" sz="2400">
                <a:latin typeface="+mj-lt"/>
              </a:rPr>
              <a:t>- Trẻ biết có nhiều đồ dùng để ăn  khác trong gia đình</a:t>
            </a:r>
          </a:p>
          <a:p>
            <a:r>
              <a:rPr lang="vi-VN" sz="2400" b="1">
                <a:latin typeface="+mj-lt"/>
              </a:rPr>
              <a:t>2. Kỹ năng:</a:t>
            </a:r>
            <a:endParaRPr lang="vi-VN" sz="2400">
              <a:latin typeface="+mj-lt"/>
            </a:endParaRPr>
          </a:p>
          <a:p>
            <a:r>
              <a:rPr lang="vi-VN" sz="2400">
                <a:latin typeface="+mj-lt"/>
              </a:rPr>
              <a:t>- Trả lời được các câu hỏi của cô:Cái gì đây?</a:t>
            </a:r>
          </a:p>
          <a:p>
            <a:r>
              <a:rPr lang="vi-VN" sz="2400">
                <a:latin typeface="+mj-lt"/>
              </a:rPr>
              <a:t>- Rèn trẻ phát âm đúng: Cái bát, cái thìa.</a:t>
            </a:r>
          </a:p>
          <a:p>
            <a:r>
              <a:rPr lang="vi-VN" sz="2400">
                <a:latin typeface="+mj-lt"/>
              </a:rPr>
              <a:t>- Chọn đúng đồ dùng theo yêu cầu của cô.</a:t>
            </a:r>
          </a:p>
          <a:p>
            <a:r>
              <a:rPr lang="vi-VN" sz="2400" b="1">
                <a:latin typeface="+mj-lt"/>
              </a:rPr>
              <a:t>3. Thái độ:</a:t>
            </a:r>
            <a:endParaRPr lang="vi-VN" sz="2400">
              <a:latin typeface="+mj-lt"/>
            </a:endParaRPr>
          </a:p>
          <a:p>
            <a:r>
              <a:rPr lang="vi-VN" sz="2400">
                <a:latin typeface="+mj-lt"/>
              </a:rPr>
              <a:t>- Trẻ hứng thú tham gia giờ học</a:t>
            </a:r>
          </a:p>
          <a:p>
            <a:r>
              <a:rPr lang="vi-VN" sz="2400">
                <a:latin typeface="+mj-lt"/>
              </a:rPr>
              <a:t>- Giáo dục trẻ biết giữ gìn đồ dùng.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0856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3401" y="1752600"/>
            <a:ext cx="3100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Giáo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dục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3048001"/>
            <a:ext cx="8458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Cái bát và cái thìa là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loại đồ dùng để ăn, uống hằng ngày.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giữ gìn sạch sẽ.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9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9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2221" y="2743201"/>
            <a:ext cx="77075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30337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56" y="0"/>
            <a:ext cx="12358056" cy="68842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78238" y="1828801"/>
            <a:ext cx="54355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8411" y="3266214"/>
            <a:ext cx="7095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đọc bài thơ: “Giờ ăn”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6027" y="2057401"/>
            <a:ext cx="86945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5167" y="3411836"/>
            <a:ext cx="42616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cái bát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7DF586-C835-1DCF-8815-6C870E96A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Câu đố: Cái bát | Mầm non Phú Hòa Đông">
            <a:extLst>
              <a:ext uri="{FF2B5EF4-FFF2-40B4-BE49-F238E27FC236}">
                <a16:creationId xmlns:a16="http://schemas.microsoft.com/office/drawing/2014/main" id="{CB83FFBE-9C11-B7C7-0665-EA511D474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35870"/>
            <a:ext cx="9906000" cy="56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CFDE72-334B-EF85-4896-23C1CB921CDC}"/>
              </a:ext>
            </a:extLst>
          </p:cNvPr>
          <p:cNvSpPr txBox="1"/>
          <p:nvPr/>
        </p:nvSpPr>
        <p:spPr>
          <a:xfrm>
            <a:off x="5410200" y="60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23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79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68953" y="2967336"/>
            <a:ext cx="44541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Cái bát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2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984" r="2500" b="5777"/>
          <a:stretch/>
        </p:blipFill>
        <p:spPr>
          <a:xfrm>
            <a:off x="97914" y="-228600"/>
            <a:ext cx="11748534" cy="68334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02350" y="4744765"/>
            <a:ext cx="1633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Cái bát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542262" y="2690359"/>
            <a:ext cx="2830042" cy="464796"/>
          </a:xfrm>
          <a:prstGeom prst="wedgeRoundRectCallout">
            <a:avLst>
              <a:gd name="adj1" fmla="val 54329"/>
              <a:gd name="adj2" fmla="val 88082"/>
              <a:gd name="adj3" fmla="val 166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 bát có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8077200" y="1504437"/>
            <a:ext cx="3439642" cy="464796"/>
          </a:xfrm>
          <a:prstGeom prst="wedgeRoundRectCallout">
            <a:avLst>
              <a:gd name="adj1" fmla="val -65999"/>
              <a:gd name="adj2" fmla="val 162704"/>
              <a:gd name="adj3" fmla="val 16667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Dây là phần gì của cái bát?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 descr="Hơn 30.700 Bát Rỗng ảnh, hình chụp &amp; hình ảnh trả phí bản quyền một lần sẵn  có - iStock">
            <a:extLst>
              <a:ext uri="{FF2B5EF4-FFF2-40B4-BE49-F238E27FC236}">
                <a16:creationId xmlns:a16="http://schemas.microsoft.com/office/drawing/2014/main" id="{CE0B7915-6D97-3C38-A72A-652B40AFC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19321" r="9615" b="22141"/>
          <a:stretch/>
        </p:blipFill>
        <p:spPr bwMode="auto">
          <a:xfrm>
            <a:off x="4419600" y="2514600"/>
            <a:ext cx="3124200" cy="165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4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2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Một Bát Cơm Basmati Trắng đơn Giản Màu đỏ Trên Nền đỏ Mới Nấu Chín  PNG , Bị Cô Lập, ẩm Thực, Bữa Trưa PNG trong suốt và Vector để">
            <a:extLst>
              <a:ext uri="{FF2B5EF4-FFF2-40B4-BE49-F238E27FC236}">
                <a16:creationId xmlns:a16="http://schemas.microsoft.com/office/drawing/2014/main" id="{8752107A-25B4-DDB7-63D5-2252EE46B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8686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F3FDB6-7DA8-C59D-9D60-0F7935A3FD24}"/>
              </a:ext>
            </a:extLst>
          </p:cNvPr>
          <p:cNvSpPr txBox="1"/>
          <p:nvPr/>
        </p:nvSpPr>
        <p:spPr>
          <a:xfrm>
            <a:off x="3048000" y="5715000"/>
            <a:ext cx="4206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bát này dùng để làm gì?</a:t>
            </a:r>
          </a:p>
        </p:txBody>
      </p:sp>
    </p:spTree>
    <p:extLst>
      <p:ext uri="{BB962C8B-B14F-4D97-AF65-F5344CB8AC3E}">
        <p14:creationId xmlns:p14="http://schemas.microsoft.com/office/powerpoint/2010/main" val="15636290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4" y="-38100"/>
            <a:ext cx="12201993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7391400" cy="525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92808" y="3200400"/>
            <a:ext cx="4282583" cy="16658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Cái thìa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5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UUID" val="{863AF2FD-4C2F-4903-B14F-393AF42C6EFD}"/>
  <p:tag name="ISPRING_RESOURCE_FOLDER" val="D:\Desktop\1. NBTN Quả Na-quả quýt\"/>
  <p:tag name="ISPRING_PRESENTATION_PATH" val="D:\Desktop\1. NBTN Quả Na-quả quýt.pptx"/>
  <p:tag name="ISPRING_PROJECT_VERSION" val="9"/>
  <p:tag name="ISPRING_PROJECT_FOLDER_UPDATED" val="1"/>
  <p:tag name="ISPRING_SCREEN_RECS_UPDATED" val="D:\Desktop\1. NBTN Quả Na-quả quýt\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269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68&quot;/&gt;&lt;/object&gt;&lt;object type=&quot;3&quot; unique_id=&quot;10009&quot;&gt;&lt;property id=&quot;20148&quot; value=&quot;5&quot;/&gt;&lt;property id=&quot;20300&quot; value=&quot;Slide 7&quot;/&gt;&lt;property id=&quot;20307&quot; value=&quot;270&quot;/&gt;&lt;/object&gt;&lt;object type=&quot;3&quot; unique_id=&quot;10010&quot;&gt;&lt;property id=&quot;20148&quot; value=&quot;5&quot;/&gt;&lt;property id=&quot;20300&quot; value=&quot;Slide 8&quot;/&gt;&lt;property id=&quot;20307&quot; value=&quot;258&quot;/&gt;&lt;/object&gt;&lt;object type=&quot;3&quot; unique_id=&quot;10011&quot;&gt;&lt;property id=&quot;20148&quot; value=&quot;5&quot;/&gt;&lt;property id=&quot;20300&quot; value=&quot;Slide 9&quot;/&gt;&lt;property id=&quot;20307&quot; value=&quot;272&quot;/&gt;&lt;/object&gt;&lt;object type=&quot;3&quot; unique_id=&quot;10012&quot;&gt;&lt;property id=&quot;20148&quot; value=&quot;5&quot;/&gt;&lt;property id=&quot;20300&quot; value=&quot;Slide 10&quot;/&gt;&lt;property id=&quot;20307&quot; value=&quot;263&quot;/&gt;&lt;/object&gt;&lt;object type=&quot;3&quot; unique_id=&quot;10013&quot;&gt;&lt;property id=&quot;20148&quot; value=&quot;5&quot;/&gt;&lt;property id=&quot;20300&quot; value=&quot;Slide 11&quot;/&gt;&lt;property id=&quot;20307&quot; value=&quot;264&quot;/&gt;&lt;/object&gt;&lt;object type=&quot;3&quot; unique_id=&quot;10014&quot;&gt;&lt;property id=&quot;20148&quot; value=&quot;5&quot;/&gt;&lt;property id=&quot;20300&quot; value=&quot;Slide 13&quot;/&gt;&lt;property id=&quot;20307&quot; value=&quot;271&quot;/&gt;&lt;/object&gt;&lt;object type=&quot;3&quot; unique_id=&quot;10015&quot;&gt;&lt;property id=&quot;20148&quot; value=&quot;5&quot;/&gt;&lt;property id=&quot;20300&quot; value=&quot;Slide 14&quot;/&gt;&lt;property id=&quot;20307&quot; value=&quot;273&quot;/&gt;&lt;/object&gt;&lt;object type=&quot;3&quot; unique_id=&quot;10016&quot;&gt;&lt;property id=&quot;20148&quot; value=&quot;5&quot;/&gt;&lt;property id=&quot;20300&quot; value=&quot;Slide 16&quot;/&gt;&lt;property id=&quot;20307&quot; value=&quot;274&quot;/&gt;&lt;/object&gt;&lt;object type=&quot;3&quot; unique_id=&quot;10065&quot;&gt;&lt;property id=&quot;20148&quot; value=&quot;5&quot;/&gt;&lt;property id=&quot;20300&quot; value=&quot;Slide 17&quot;/&gt;&lt;property id=&quot;20307&quot; value=&quot;275&quot;/&gt;&lt;/object&gt;&lt;object type=&quot;3&quot; unique_id=&quot;10168&quot;&gt;&lt;property id=&quot;20148&quot; value=&quot;5&quot;/&gt;&lt;property id=&quot;20300&quot; value=&quot;Slide 18&quot;/&gt;&lt;property id=&quot;20307&quot; value=&quot;276&quot;/&gt;&lt;/object&gt;&lt;object type=&quot;3&quot; unique_id=&quot;10291&quot;&gt;&lt;property id=&quot;20148&quot; value=&quot;5&quot;/&gt;&lt;property id=&quot;20300&quot; value=&quot;Slide 12&quot;/&gt;&lt;property id=&quot;20307&quot; value=&quot;278&quot;/&gt;&lt;/object&gt;&lt;object type=&quot;3&quot; unique_id=&quot;10292&quot;&gt;&lt;property id=&quot;20148&quot; value=&quot;5&quot;/&gt;&lt;property id=&quot;20300&quot; value=&quot;Slide 15&quot;/&gt;&lt;property id=&quot;20307&quot; value=&quot;277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</TotalTime>
  <Words>330</Words>
  <Application>Microsoft Office PowerPoint</Application>
  <PresentationFormat>Widescreen</PresentationFormat>
  <Paragraphs>49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496NL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147</cp:revision>
  <dcterms:created xsi:type="dcterms:W3CDTF">2020-04-28T02:00:05Z</dcterms:created>
  <dcterms:modified xsi:type="dcterms:W3CDTF">2025-11-07T10:14:09Z</dcterms:modified>
</cp:coreProperties>
</file>