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72" r:id="rId3"/>
    <p:sldId id="267" r:id="rId4"/>
    <p:sldId id="268" r:id="rId5"/>
    <p:sldId id="269" r:id="rId6"/>
    <p:sldId id="287" r:id="rId7"/>
    <p:sldId id="284" r:id="rId8"/>
    <p:sldId id="285" r:id="rId9"/>
    <p:sldId id="286" r:id="rId10"/>
    <p:sldId id="288" r:id="rId11"/>
    <p:sldId id="294" r:id="rId12"/>
    <p:sldId id="292" r:id="rId13"/>
    <p:sldId id="293" r:id="rId14"/>
    <p:sldId id="291" r:id="rId15"/>
    <p:sldId id="270" r:id="rId16"/>
    <p:sldId id="295" r:id="rId17"/>
    <p:sldId id="296" r:id="rId18"/>
    <p:sldId id="297" r:id="rId19"/>
    <p:sldId id="298" r:id="rId20"/>
    <p:sldId id="275" r:id="rId21"/>
    <p:sldId id="283"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65FC1E2A-184F-4E60-8FC5-A888B772DA38}" type="datetimeFigureOut">
              <a:rPr lang="vi-VN" smtClean="0"/>
              <a:t>07/11/2025</a:t>
            </a:fld>
            <a:endParaRPr lang="vi-VN"/>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494762A1-9598-411D-BD95-0112FD660451}" type="slidenum">
              <a:rPr lang="vi-VN" smtClean="0"/>
              <a:t>‹#›</a:t>
            </a:fld>
            <a:endParaRPr lang="vi-VN"/>
          </a:p>
        </p:txBody>
      </p:sp>
    </p:spTree>
    <p:extLst>
      <p:ext uri="{BB962C8B-B14F-4D97-AF65-F5344CB8AC3E}">
        <p14:creationId xmlns:p14="http://schemas.microsoft.com/office/powerpoint/2010/main" val="1438679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0FFF4-8913-E1A9-2015-9BD640EEED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73C060-FED6-4DF0-F804-37846A3DA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272803-1949-8581-1EA3-D8BDB9A1FEBF}"/>
              </a:ext>
            </a:extLst>
          </p:cNvPr>
          <p:cNvSpPr>
            <a:spLocks noGrp="1"/>
          </p:cNvSpPr>
          <p:nvPr>
            <p:ph type="dt" sz="half" idx="10"/>
          </p:nvPr>
        </p:nvSpPr>
        <p:spPr/>
        <p:txBody>
          <a:bodyPr/>
          <a:lstStyle/>
          <a:p>
            <a:fld id="{C3DECC05-5E05-46F3-B6F5-226F1BE8742D}" type="datetimeFigureOut">
              <a:rPr lang="en-US" smtClean="0"/>
              <a:t>7/11/2025</a:t>
            </a:fld>
            <a:endParaRPr lang="en-US"/>
          </a:p>
        </p:txBody>
      </p:sp>
      <p:sp>
        <p:nvSpPr>
          <p:cNvPr id="5" name="Footer Placeholder 4">
            <a:extLst>
              <a:ext uri="{FF2B5EF4-FFF2-40B4-BE49-F238E27FC236}">
                <a16:creationId xmlns:a16="http://schemas.microsoft.com/office/drawing/2014/main" id="{EF5D068B-733F-013D-2AE1-59FED6346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503A2E-C698-8588-9FC8-BB37872A38C2}"/>
              </a:ext>
            </a:extLst>
          </p:cNvPr>
          <p:cNvSpPr>
            <a:spLocks noGrp="1"/>
          </p:cNvSpPr>
          <p:nvPr>
            <p:ph type="sldNum" sz="quarter" idx="12"/>
          </p:nvPr>
        </p:nvSpPr>
        <p:spPr/>
        <p:txBody>
          <a:bodyPr/>
          <a:lstStyle/>
          <a:p>
            <a:fld id="{8A876896-B402-4093-9BF5-AF7E2577DDA6}" type="slidenum">
              <a:rPr lang="en-US" smtClean="0"/>
              <a:t>‹#›</a:t>
            </a:fld>
            <a:endParaRPr lang="en-US"/>
          </a:p>
        </p:txBody>
      </p:sp>
    </p:spTree>
    <p:extLst>
      <p:ext uri="{BB962C8B-B14F-4D97-AF65-F5344CB8AC3E}">
        <p14:creationId xmlns:p14="http://schemas.microsoft.com/office/powerpoint/2010/main" val="1473458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4631E-5FBD-A13D-ABFF-9F6228B0C5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0C40B6-72A6-9804-7A93-97EFE9B77D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081A2-FAD9-52C0-7B4A-C0B7C1DA238D}"/>
              </a:ext>
            </a:extLst>
          </p:cNvPr>
          <p:cNvSpPr>
            <a:spLocks noGrp="1"/>
          </p:cNvSpPr>
          <p:nvPr>
            <p:ph type="dt" sz="half" idx="10"/>
          </p:nvPr>
        </p:nvSpPr>
        <p:spPr/>
        <p:txBody>
          <a:bodyPr/>
          <a:lstStyle/>
          <a:p>
            <a:fld id="{C3DECC05-5E05-46F3-B6F5-226F1BE8742D}" type="datetimeFigureOut">
              <a:rPr lang="en-US" smtClean="0"/>
              <a:t>7/11/2025</a:t>
            </a:fld>
            <a:endParaRPr lang="en-US"/>
          </a:p>
        </p:txBody>
      </p:sp>
      <p:sp>
        <p:nvSpPr>
          <p:cNvPr id="5" name="Footer Placeholder 4">
            <a:extLst>
              <a:ext uri="{FF2B5EF4-FFF2-40B4-BE49-F238E27FC236}">
                <a16:creationId xmlns:a16="http://schemas.microsoft.com/office/drawing/2014/main" id="{DE721E26-D27D-E6AA-DEF4-CA69CEFA22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F3EE6-D464-7937-92D0-9F002DFC038F}"/>
              </a:ext>
            </a:extLst>
          </p:cNvPr>
          <p:cNvSpPr>
            <a:spLocks noGrp="1"/>
          </p:cNvSpPr>
          <p:nvPr>
            <p:ph type="sldNum" sz="quarter" idx="12"/>
          </p:nvPr>
        </p:nvSpPr>
        <p:spPr/>
        <p:txBody>
          <a:bodyPr/>
          <a:lstStyle/>
          <a:p>
            <a:fld id="{8A876896-B402-4093-9BF5-AF7E2577DDA6}" type="slidenum">
              <a:rPr lang="en-US" smtClean="0"/>
              <a:t>‹#›</a:t>
            </a:fld>
            <a:endParaRPr lang="en-US"/>
          </a:p>
        </p:txBody>
      </p:sp>
    </p:spTree>
    <p:extLst>
      <p:ext uri="{BB962C8B-B14F-4D97-AF65-F5344CB8AC3E}">
        <p14:creationId xmlns:p14="http://schemas.microsoft.com/office/powerpoint/2010/main" val="2839605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DB0DCF-E49C-10B1-286D-9E66233E62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CA910A-2C62-D8ED-8D29-46635FFD2B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C411BE-7444-08FC-6E0D-01A729DB17EE}"/>
              </a:ext>
            </a:extLst>
          </p:cNvPr>
          <p:cNvSpPr>
            <a:spLocks noGrp="1"/>
          </p:cNvSpPr>
          <p:nvPr>
            <p:ph type="dt" sz="half" idx="10"/>
          </p:nvPr>
        </p:nvSpPr>
        <p:spPr/>
        <p:txBody>
          <a:bodyPr/>
          <a:lstStyle/>
          <a:p>
            <a:fld id="{C3DECC05-5E05-46F3-B6F5-226F1BE8742D}" type="datetimeFigureOut">
              <a:rPr lang="en-US" smtClean="0"/>
              <a:t>7/11/2025</a:t>
            </a:fld>
            <a:endParaRPr lang="en-US"/>
          </a:p>
        </p:txBody>
      </p:sp>
      <p:sp>
        <p:nvSpPr>
          <p:cNvPr id="5" name="Footer Placeholder 4">
            <a:extLst>
              <a:ext uri="{FF2B5EF4-FFF2-40B4-BE49-F238E27FC236}">
                <a16:creationId xmlns:a16="http://schemas.microsoft.com/office/drawing/2014/main" id="{C73FE8EE-CDC0-7C22-47E0-39EFB71BF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3FFF0D-A7A0-10FE-A524-8FE530D5EFCE}"/>
              </a:ext>
            </a:extLst>
          </p:cNvPr>
          <p:cNvSpPr>
            <a:spLocks noGrp="1"/>
          </p:cNvSpPr>
          <p:nvPr>
            <p:ph type="sldNum" sz="quarter" idx="12"/>
          </p:nvPr>
        </p:nvSpPr>
        <p:spPr/>
        <p:txBody>
          <a:bodyPr/>
          <a:lstStyle/>
          <a:p>
            <a:fld id="{8A876896-B402-4093-9BF5-AF7E2577DDA6}" type="slidenum">
              <a:rPr lang="en-US" smtClean="0"/>
              <a:t>‹#›</a:t>
            </a:fld>
            <a:endParaRPr lang="en-US"/>
          </a:p>
        </p:txBody>
      </p:sp>
    </p:spTree>
    <p:extLst>
      <p:ext uri="{BB962C8B-B14F-4D97-AF65-F5344CB8AC3E}">
        <p14:creationId xmlns:p14="http://schemas.microsoft.com/office/powerpoint/2010/main" val="2969203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A704E-E72E-369A-F86C-8D26AE6E0F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CD49E-4E9D-8962-1826-AAAF6CF34B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D1D41-4623-7BC4-2B2B-98EBD3618F07}"/>
              </a:ext>
            </a:extLst>
          </p:cNvPr>
          <p:cNvSpPr>
            <a:spLocks noGrp="1"/>
          </p:cNvSpPr>
          <p:nvPr>
            <p:ph type="dt" sz="half" idx="10"/>
          </p:nvPr>
        </p:nvSpPr>
        <p:spPr/>
        <p:txBody>
          <a:bodyPr/>
          <a:lstStyle/>
          <a:p>
            <a:fld id="{C3DECC05-5E05-46F3-B6F5-226F1BE8742D}" type="datetimeFigureOut">
              <a:rPr lang="en-US" smtClean="0"/>
              <a:t>7/11/2025</a:t>
            </a:fld>
            <a:endParaRPr lang="en-US"/>
          </a:p>
        </p:txBody>
      </p:sp>
      <p:sp>
        <p:nvSpPr>
          <p:cNvPr id="5" name="Footer Placeholder 4">
            <a:extLst>
              <a:ext uri="{FF2B5EF4-FFF2-40B4-BE49-F238E27FC236}">
                <a16:creationId xmlns:a16="http://schemas.microsoft.com/office/drawing/2014/main" id="{F0551643-B98E-364C-6B2F-1F1588939F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1BEEC4-111A-71BE-8851-C7840004CCFA}"/>
              </a:ext>
            </a:extLst>
          </p:cNvPr>
          <p:cNvSpPr>
            <a:spLocks noGrp="1"/>
          </p:cNvSpPr>
          <p:nvPr>
            <p:ph type="sldNum" sz="quarter" idx="12"/>
          </p:nvPr>
        </p:nvSpPr>
        <p:spPr/>
        <p:txBody>
          <a:bodyPr/>
          <a:lstStyle/>
          <a:p>
            <a:fld id="{8A876896-B402-4093-9BF5-AF7E2577DDA6}" type="slidenum">
              <a:rPr lang="en-US" smtClean="0"/>
              <a:t>‹#›</a:t>
            </a:fld>
            <a:endParaRPr lang="en-US"/>
          </a:p>
        </p:txBody>
      </p:sp>
    </p:spTree>
    <p:extLst>
      <p:ext uri="{BB962C8B-B14F-4D97-AF65-F5344CB8AC3E}">
        <p14:creationId xmlns:p14="http://schemas.microsoft.com/office/powerpoint/2010/main" val="1116904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EC9CA-063F-4AE6-B927-AE183E161B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3E1F6D-6787-D83D-26F5-AA7A64FECA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0929C8-33D7-1D6C-8159-0624C4E3B885}"/>
              </a:ext>
            </a:extLst>
          </p:cNvPr>
          <p:cNvSpPr>
            <a:spLocks noGrp="1"/>
          </p:cNvSpPr>
          <p:nvPr>
            <p:ph type="dt" sz="half" idx="10"/>
          </p:nvPr>
        </p:nvSpPr>
        <p:spPr/>
        <p:txBody>
          <a:bodyPr/>
          <a:lstStyle/>
          <a:p>
            <a:fld id="{C3DECC05-5E05-46F3-B6F5-226F1BE8742D}" type="datetimeFigureOut">
              <a:rPr lang="en-US" smtClean="0"/>
              <a:t>7/11/2025</a:t>
            </a:fld>
            <a:endParaRPr lang="en-US"/>
          </a:p>
        </p:txBody>
      </p:sp>
      <p:sp>
        <p:nvSpPr>
          <p:cNvPr id="5" name="Footer Placeholder 4">
            <a:extLst>
              <a:ext uri="{FF2B5EF4-FFF2-40B4-BE49-F238E27FC236}">
                <a16:creationId xmlns:a16="http://schemas.microsoft.com/office/drawing/2014/main" id="{B40863DD-8F3E-A7CD-5687-9B32C9C78D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554E46-7A6E-85A5-4EED-165E041C70B3}"/>
              </a:ext>
            </a:extLst>
          </p:cNvPr>
          <p:cNvSpPr>
            <a:spLocks noGrp="1"/>
          </p:cNvSpPr>
          <p:nvPr>
            <p:ph type="sldNum" sz="quarter" idx="12"/>
          </p:nvPr>
        </p:nvSpPr>
        <p:spPr/>
        <p:txBody>
          <a:bodyPr/>
          <a:lstStyle/>
          <a:p>
            <a:fld id="{8A876896-B402-4093-9BF5-AF7E2577DDA6}" type="slidenum">
              <a:rPr lang="en-US" smtClean="0"/>
              <a:t>‹#›</a:t>
            </a:fld>
            <a:endParaRPr lang="en-US"/>
          </a:p>
        </p:txBody>
      </p:sp>
    </p:spTree>
    <p:extLst>
      <p:ext uri="{BB962C8B-B14F-4D97-AF65-F5344CB8AC3E}">
        <p14:creationId xmlns:p14="http://schemas.microsoft.com/office/powerpoint/2010/main" val="3381490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135AE-9465-7137-633E-DA2F489127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96AFB3-2C21-A915-3FD6-17DD86857D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DE2878-DDA8-E5B3-337E-949C2BCF37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A77DF2-1FF6-CD58-FA04-08A118218071}"/>
              </a:ext>
            </a:extLst>
          </p:cNvPr>
          <p:cNvSpPr>
            <a:spLocks noGrp="1"/>
          </p:cNvSpPr>
          <p:nvPr>
            <p:ph type="dt" sz="half" idx="10"/>
          </p:nvPr>
        </p:nvSpPr>
        <p:spPr/>
        <p:txBody>
          <a:bodyPr/>
          <a:lstStyle/>
          <a:p>
            <a:fld id="{C3DECC05-5E05-46F3-B6F5-226F1BE8742D}" type="datetimeFigureOut">
              <a:rPr lang="en-US" smtClean="0"/>
              <a:t>7/11/2025</a:t>
            </a:fld>
            <a:endParaRPr lang="en-US"/>
          </a:p>
        </p:txBody>
      </p:sp>
      <p:sp>
        <p:nvSpPr>
          <p:cNvPr id="6" name="Footer Placeholder 5">
            <a:extLst>
              <a:ext uri="{FF2B5EF4-FFF2-40B4-BE49-F238E27FC236}">
                <a16:creationId xmlns:a16="http://schemas.microsoft.com/office/drawing/2014/main" id="{6543E0F1-FBB5-610F-2752-FBD7EEAB36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62C729-D2B1-9EEF-BD21-F655D07DD106}"/>
              </a:ext>
            </a:extLst>
          </p:cNvPr>
          <p:cNvSpPr>
            <a:spLocks noGrp="1"/>
          </p:cNvSpPr>
          <p:nvPr>
            <p:ph type="sldNum" sz="quarter" idx="12"/>
          </p:nvPr>
        </p:nvSpPr>
        <p:spPr/>
        <p:txBody>
          <a:bodyPr/>
          <a:lstStyle/>
          <a:p>
            <a:fld id="{8A876896-B402-4093-9BF5-AF7E2577DDA6}" type="slidenum">
              <a:rPr lang="en-US" smtClean="0"/>
              <a:t>‹#›</a:t>
            </a:fld>
            <a:endParaRPr lang="en-US"/>
          </a:p>
        </p:txBody>
      </p:sp>
    </p:spTree>
    <p:extLst>
      <p:ext uri="{BB962C8B-B14F-4D97-AF65-F5344CB8AC3E}">
        <p14:creationId xmlns:p14="http://schemas.microsoft.com/office/powerpoint/2010/main" val="2655597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36E52-4153-EACA-84C7-F41CA609CD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AF836D-FCF8-5662-EC25-0F26F60D0A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BF77B-AAC9-4664-6BA1-78B8D72087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CF4642-3747-91D3-7636-D90FB8C17E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D60BD9-8E30-377E-2913-DED78FF8B8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264349-F0B8-9B01-D09F-CACEF47D6F3A}"/>
              </a:ext>
            </a:extLst>
          </p:cNvPr>
          <p:cNvSpPr>
            <a:spLocks noGrp="1"/>
          </p:cNvSpPr>
          <p:nvPr>
            <p:ph type="dt" sz="half" idx="10"/>
          </p:nvPr>
        </p:nvSpPr>
        <p:spPr/>
        <p:txBody>
          <a:bodyPr/>
          <a:lstStyle/>
          <a:p>
            <a:fld id="{C3DECC05-5E05-46F3-B6F5-226F1BE8742D}" type="datetimeFigureOut">
              <a:rPr lang="en-US" smtClean="0"/>
              <a:t>7/11/2025</a:t>
            </a:fld>
            <a:endParaRPr lang="en-US"/>
          </a:p>
        </p:txBody>
      </p:sp>
      <p:sp>
        <p:nvSpPr>
          <p:cNvPr id="8" name="Footer Placeholder 7">
            <a:extLst>
              <a:ext uri="{FF2B5EF4-FFF2-40B4-BE49-F238E27FC236}">
                <a16:creationId xmlns:a16="http://schemas.microsoft.com/office/drawing/2014/main" id="{8BC5F93D-2E9F-396E-E58A-0FF11C8FA8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1CEA49-EB51-E642-9823-B6C43B41025B}"/>
              </a:ext>
            </a:extLst>
          </p:cNvPr>
          <p:cNvSpPr>
            <a:spLocks noGrp="1"/>
          </p:cNvSpPr>
          <p:nvPr>
            <p:ph type="sldNum" sz="quarter" idx="12"/>
          </p:nvPr>
        </p:nvSpPr>
        <p:spPr/>
        <p:txBody>
          <a:bodyPr/>
          <a:lstStyle/>
          <a:p>
            <a:fld id="{8A876896-B402-4093-9BF5-AF7E2577DDA6}" type="slidenum">
              <a:rPr lang="en-US" smtClean="0"/>
              <a:t>‹#›</a:t>
            </a:fld>
            <a:endParaRPr lang="en-US"/>
          </a:p>
        </p:txBody>
      </p:sp>
    </p:spTree>
    <p:extLst>
      <p:ext uri="{BB962C8B-B14F-4D97-AF65-F5344CB8AC3E}">
        <p14:creationId xmlns:p14="http://schemas.microsoft.com/office/powerpoint/2010/main" val="2361758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BD109-6AB9-E58C-69E7-053DF65941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EFD487-D3DC-D19F-03A0-D4DF2687EF41}"/>
              </a:ext>
            </a:extLst>
          </p:cNvPr>
          <p:cNvSpPr>
            <a:spLocks noGrp="1"/>
          </p:cNvSpPr>
          <p:nvPr>
            <p:ph type="dt" sz="half" idx="10"/>
          </p:nvPr>
        </p:nvSpPr>
        <p:spPr/>
        <p:txBody>
          <a:bodyPr/>
          <a:lstStyle/>
          <a:p>
            <a:fld id="{C3DECC05-5E05-46F3-B6F5-226F1BE8742D}" type="datetimeFigureOut">
              <a:rPr lang="en-US" smtClean="0"/>
              <a:t>7/11/2025</a:t>
            </a:fld>
            <a:endParaRPr lang="en-US"/>
          </a:p>
        </p:txBody>
      </p:sp>
      <p:sp>
        <p:nvSpPr>
          <p:cNvPr id="4" name="Footer Placeholder 3">
            <a:extLst>
              <a:ext uri="{FF2B5EF4-FFF2-40B4-BE49-F238E27FC236}">
                <a16:creationId xmlns:a16="http://schemas.microsoft.com/office/drawing/2014/main" id="{A5A39630-607F-2CA6-9ABD-21FE433875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3DB5AB-C047-F815-0611-41F8830A9F4B}"/>
              </a:ext>
            </a:extLst>
          </p:cNvPr>
          <p:cNvSpPr>
            <a:spLocks noGrp="1"/>
          </p:cNvSpPr>
          <p:nvPr>
            <p:ph type="sldNum" sz="quarter" idx="12"/>
          </p:nvPr>
        </p:nvSpPr>
        <p:spPr/>
        <p:txBody>
          <a:bodyPr/>
          <a:lstStyle/>
          <a:p>
            <a:fld id="{8A876896-B402-4093-9BF5-AF7E2577DDA6}" type="slidenum">
              <a:rPr lang="en-US" smtClean="0"/>
              <a:t>‹#›</a:t>
            </a:fld>
            <a:endParaRPr lang="en-US"/>
          </a:p>
        </p:txBody>
      </p:sp>
    </p:spTree>
    <p:extLst>
      <p:ext uri="{BB962C8B-B14F-4D97-AF65-F5344CB8AC3E}">
        <p14:creationId xmlns:p14="http://schemas.microsoft.com/office/powerpoint/2010/main" val="3116235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11C989-7392-AF07-5A38-3BABAC7E6BA9}"/>
              </a:ext>
            </a:extLst>
          </p:cNvPr>
          <p:cNvSpPr>
            <a:spLocks noGrp="1"/>
          </p:cNvSpPr>
          <p:nvPr>
            <p:ph type="dt" sz="half" idx="10"/>
          </p:nvPr>
        </p:nvSpPr>
        <p:spPr/>
        <p:txBody>
          <a:bodyPr/>
          <a:lstStyle/>
          <a:p>
            <a:fld id="{C3DECC05-5E05-46F3-B6F5-226F1BE8742D}" type="datetimeFigureOut">
              <a:rPr lang="en-US" smtClean="0"/>
              <a:t>7/11/2025</a:t>
            </a:fld>
            <a:endParaRPr lang="en-US"/>
          </a:p>
        </p:txBody>
      </p:sp>
      <p:sp>
        <p:nvSpPr>
          <p:cNvPr id="3" name="Footer Placeholder 2">
            <a:extLst>
              <a:ext uri="{FF2B5EF4-FFF2-40B4-BE49-F238E27FC236}">
                <a16:creationId xmlns:a16="http://schemas.microsoft.com/office/drawing/2014/main" id="{39A33E60-75BF-606F-9FD6-3B4B6DB38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8EB462-FD6D-AF95-7594-CA8AAE94E0B9}"/>
              </a:ext>
            </a:extLst>
          </p:cNvPr>
          <p:cNvSpPr>
            <a:spLocks noGrp="1"/>
          </p:cNvSpPr>
          <p:nvPr>
            <p:ph type="sldNum" sz="quarter" idx="12"/>
          </p:nvPr>
        </p:nvSpPr>
        <p:spPr/>
        <p:txBody>
          <a:bodyPr/>
          <a:lstStyle/>
          <a:p>
            <a:fld id="{8A876896-B402-4093-9BF5-AF7E2577DDA6}" type="slidenum">
              <a:rPr lang="en-US" smtClean="0"/>
              <a:t>‹#›</a:t>
            </a:fld>
            <a:endParaRPr lang="en-US"/>
          </a:p>
        </p:txBody>
      </p:sp>
    </p:spTree>
    <p:extLst>
      <p:ext uri="{BB962C8B-B14F-4D97-AF65-F5344CB8AC3E}">
        <p14:creationId xmlns:p14="http://schemas.microsoft.com/office/powerpoint/2010/main" val="2321794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F585B-14F5-96C1-9E69-52158F44C2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9F137E-EE65-FE30-1E1D-9D6E520610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2E8C2A-D885-C51B-43D8-B7C7589994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564235-6827-41D8-8E84-BF3D3B698471}"/>
              </a:ext>
            </a:extLst>
          </p:cNvPr>
          <p:cNvSpPr>
            <a:spLocks noGrp="1"/>
          </p:cNvSpPr>
          <p:nvPr>
            <p:ph type="dt" sz="half" idx="10"/>
          </p:nvPr>
        </p:nvSpPr>
        <p:spPr/>
        <p:txBody>
          <a:bodyPr/>
          <a:lstStyle/>
          <a:p>
            <a:fld id="{C3DECC05-5E05-46F3-B6F5-226F1BE8742D}" type="datetimeFigureOut">
              <a:rPr lang="en-US" smtClean="0"/>
              <a:t>7/11/2025</a:t>
            </a:fld>
            <a:endParaRPr lang="en-US"/>
          </a:p>
        </p:txBody>
      </p:sp>
      <p:sp>
        <p:nvSpPr>
          <p:cNvPr id="6" name="Footer Placeholder 5">
            <a:extLst>
              <a:ext uri="{FF2B5EF4-FFF2-40B4-BE49-F238E27FC236}">
                <a16:creationId xmlns:a16="http://schemas.microsoft.com/office/drawing/2014/main" id="{7D8EC9F9-130F-7854-2C5A-D0DAB802EB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CD7AE2-07C3-A4CB-0E48-7EA245316BCB}"/>
              </a:ext>
            </a:extLst>
          </p:cNvPr>
          <p:cNvSpPr>
            <a:spLocks noGrp="1"/>
          </p:cNvSpPr>
          <p:nvPr>
            <p:ph type="sldNum" sz="quarter" idx="12"/>
          </p:nvPr>
        </p:nvSpPr>
        <p:spPr/>
        <p:txBody>
          <a:bodyPr/>
          <a:lstStyle/>
          <a:p>
            <a:fld id="{8A876896-B402-4093-9BF5-AF7E2577DDA6}" type="slidenum">
              <a:rPr lang="en-US" smtClean="0"/>
              <a:t>‹#›</a:t>
            </a:fld>
            <a:endParaRPr lang="en-US"/>
          </a:p>
        </p:txBody>
      </p:sp>
    </p:spTree>
    <p:extLst>
      <p:ext uri="{BB962C8B-B14F-4D97-AF65-F5344CB8AC3E}">
        <p14:creationId xmlns:p14="http://schemas.microsoft.com/office/powerpoint/2010/main" val="2528148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635BB-A28A-A21E-F67E-D846B29E32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5E5957-1563-297D-9A1D-F0C872A397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61DC98-F85B-5496-C812-BC48B31EF4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940865-9CC8-04BB-13CB-3AE39F84E9A7}"/>
              </a:ext>
            </a:extLst>
          </p:cNvPr>
          <p:cNvSpPr>
            <a:spLocks noGrp="1"/>
          </p:cNvSpPr>
          <p:nvPr>
            <p:ph type="dt" sz="half" idx="10"/>
          </p:nvPr>
        </p:nvSpPr>
        <p:spPr/>
        <p:txBody>
          <a:bodyPr/>
          <a:lstStyle/>
          <a:p>
            <a:fld id="{C3DECC05-5E05-46F3-B6F5-226F1BE8742D}" type="datetimeFigureOut">
              <a:rPr lang="en-US" smtClean="0"/>
              <a:t>7/11/2025</a:t>
            </a:fld>
            <a:endParaRPr lang="en-US"/>
          </a:p>
        </p:txBody>
      </p:sp>
      <p:sp>
        <p:nvSpPr>
          <p:cNvPr id="6" name="Footer Placeholder 5">
            <a:extLst>
              <a:ext uri="{FF2B5EF4-FFF2-40B4-BE49-F238E27FC236}">
                <a16:creationId xmlns:a16="http://schemas.microsoft.com/office/drawing/2014/main" id="{2B0D0EB5-2C8E-7984-CC2E-83375709B9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1033F1-AB80-D5BC-B573-1FD96F2130DD}"/>
              </a:ext>
            </a:extLst>
          </p:cNvPr>
          <p:cNvSpPr>
            <a:spLocks noGrp="1"/>
          </p:cNvSpPr>
          <p:nvPr>
            <p:ph type="sldNum" sz="quarter" idx="12"/>
          </p:nvPr>
        </p:nvSpPr>
        <p:spPr/>
        <p:txBody>
          <a:bodyPr/>
          <a:lstStyle/>
          <a:p>
            <a:fld id="{8A876896-B402-4093-9BF5-AF7E2577DDA6}" type="slidenum">
              <a:rPr lang="en-US" smtClean="0"/>
              <a:t>‹#›</a:t>
            </a:fld>
            <a:endParaRPr lang="en-US"/>
          </a:p>
        </p:txBody>
      </p:sp>
    </p:spTree>
    <p:extLst>
      <p:ext uri="{BB962C8B-B14F-4D97-AF65-F5344CB8AC3E}">
        <p14:creationId xmlns:p14="http://schemas.microsoft.com/office/powerpoint/2010/main" val="418221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4FE2B7-E064-0565-D087-EC409B4E60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08C9CF-54B4-BBE1-2E4B-A94C21040C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9D77A-6180-18C1-C815-EE5A15A9E9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DECC05-5E05-46F3-B6F5-226F1BE8742D}" type="datetimeFigureOut">
              <a:rPr lang="en-US" smtClean="0"/>
              <a:t>7/11/2025</a:t>
            </a:fld>
            <a:endParaRPr lang="en-US"/>
          </a:p>
        </p:txBody>
      </p:sp>
      <p:sp>
        <p:nvSpPr>
          <p:cNvPr id="5" name="Footer Placeholder 4">
            <a:extLst>
              <a:ext uri="{FF2B5EF4-FFF2-40B4-BE49-F238E27FC236}">
                <a16:creationId xmlns:a16="http://schemas.microsoft.com/office/drawing/2014/main" id="{ECB535E1-203E-0AF1-9880-ACFE70FA23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80D8EB-B190-F675-2B97-2690C553ED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876896-B402-4093-9BF5-AF7E2577DDA6}" type="slidenum">
              <a:rPr lang="en-US" smtClean="0"/>
              <a:t>‹#›</a:t>
            </a:fld>
            <a:endParaRPr lang="en-US"/>
          </a:p>
        </p:txBody>
      </p:sp>
    </p:spTree>
    <p:extLst>
      <p:ext uri="{BB962C8B-B14F-4D97-AF65-F5344CB8AC3E}">
        <p14:creationId xmlns:p14="http://schemas.microsoft.com/office/powerpoint/2010/main" val="388518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sp>
        <p:nvSpPr>
          <p:cNvPr id="3" name="Subtitle 2"/>
          <p:cNvSpPr>
            <a:spLocks noGrp="1"/>
          </p:cNvSpPr>
          <p:nvPr>
            <p:ph type="subTitle" idx="1"/>
          </p:nvPr>
        </p:nvSpPr>
        <p:spPr>
          <a:xfrm>
            <a:off x="1653309" y="4683587"/>
            <a:ext cx="9144000" cy="1655762"/>
          </a:xfrm>
        </p:spPr>
        <p:txBody>
          <a:bodyPr/>
          <a:lstStyle/>
          <a:p>
            <a:endParaRPr lang="vi-VN"/>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261"/>
            <a:ext cx="12192000" cy="6909261"/>
          </a:xfrm>
          <a:prstGeom prst="rect">
            <a:avLst/>
          </a:prstGeom>
        </p:spPr>
      </p:pic>
      <p:sp>
        <p:nvSpPr>
          <p:cNvPr id="5" name="TextBox 4"/>
          <p:cNvSpPr txBox="1"/>
          <p:nvPr/>
        </p:nvSpPr>
        <p:spPr>
          <a:xfrm>
            <a:off x="2142836" y="461818"/>
            <a:ext cx="8275782" cy="1508105"/>
          </a:xfrm>
          <a:prstGeom prst="rect">
            <a:avLst/>
          </a:prstGeom>
          <a:noFill/>
        </p:spPr>
        <p:txBody>
          <a:bodyPr wrap="square" rtlCol="0">
            <a:spAutoFit/>
          </a:bodyPr>
          <a:lstStyle/>
          <a:p>
            <a:pPr algn="ctr"/>
            <a:r>
              <a:rPr lang="en-US" altLang="vi-VN" sz="2800" b="1" dirty="0">
                <a:solidFill>
                  <a:srgbClr val="7030A0"/>
                </a:solidFill>
                <a:latin typeface="Times New Roman" panose="02020603050405020304" pitchFamily="18" charset="0"/>
                <a:cs typeface="Times New Roman" panose="02020603050405020304" pitchFamily="18" charset="0"/>
              </a:rPr>
              <a:t>UỶ BAN NHÂN DÂN PHƯỜNG VIỆT H</a:t>
            </a:r>
            <a:r>
              <a:rPr lang="vi-VN" altLang="vi-VN" sz="2800" b="1" dirty="0">
                <a:solidFill>
                  <a:srgbClr val="7030A0"/>
                </a:solidFill>
                <a:latin typeface="Times New Roman" panose="02020603050405020304" pitchFamily="18" charset="0"/>
                <a:cs typeface="Times New Roman" panose="02020603050405020304" pitchFamily="18" charset="0"/>
              </a:rPr>
              <a:t>Ư</a:t>
            </a:r>
            <a:r>
              <a:rPr lang="en-US" altLang="vi-VN" sz="2800" b="1" dirty="0">
                <a:solidFill>
                  <a:srgbClr val="7030A0"/>
                </a:solidFill>
                <a:latin typeface="Times New Roman" panose="02020603050405020304" pitchFamily="18" charset="0"/>
                <a:cs typeface="Times New Roman" panose="02020603050405020304" pitchFamily="18" charset="0"/>
              </a:rPr>
              <a:t>NG</a:t>
            </a:r>
          </a:p>
          <a:p>
            <a:pPr algn="ctr"/>
            <a:r>
              <a:rPr lang="en-US" altLang="vi-VN" sz="2800" b="1" dirty="0">
                <a:solidFill>
                  <a:srgbClr val="7030A0"/>
                </a:solidFill>
                <a:latin typeface="Times New Roman" panose="02020603050405020304" pitchFamily="18" charset="0"/>
                <a:cs typeface="Times New Roman" panose="02020603050405020304" pitchFamily="18" charset="0"/>
              </a:rPr>
              <a:t>TRƯỜNG MẦM NON ĐỨC GIANG</a:t>
            </a:r>
          </a:p>
          <a:p>
            <a:pPr algn="ctr"/>
            <a:endParaRPr lang="vi-VN" dirty="0"/>
          </a:p>
          <a:p>
            <a:pPr algn="ctr"/>
            <a:endParaRPr lang="vi-VN" dirty="0"/>
          </a:p>
        </p:txBody>
      </p:sp>
      <p:sp>
        <p:nvSpPr>
          <p:cNvPr id="6" name="TextBox 5"/>
          <p:cNvSpPr txBox="1"/>
          <p:nvPr/>
        </p:nvSpPr>
        <p:spPr>
          <a:xfrm>
            <a:off x="2761673" y="2244436"/>
            <a:ext cx="7758545" cy="1846659"/>
          </a:xfrm>
          <a:prstGeom prst="rect">
            <a:avLst/>
          </a:prstGeom>
          <a:noFill/>
        </p:spPr>
        <p:txBody>
          <a:bodyPr wrap="square" rtlCol="0">
            <a:spAutoFit/>
          </a:bodyPr>
          <a:lstStyle/>
          <a:p>
            <a:pPr algn="ctr">
              <a:lnSpc>
                <a:spcPct val="150000"/>
              </a:lnSpc>
            </a:pPr>
            <a:r>
              <a:rPr lang="en-US" altLang="vi-VN" sz="3200" b="1" dirty="0">
                <a:solidFill>
                  <a:srgbClr val="FF0000"/>
                </a:solidFill>
                <a:latin typeface="Times New Roman" panose="02020603050405020304" pitchFamily="18" charset="0"/>
                <a:cs typeface="Times New Roman" panose="02020603050405020304" pitchFamily="18" charset="0"/>
              </a:rPr>
              <a:t>LĨNH VỰC PHÁT TRIỂN </a:t>
            </a:r>
            <a:r>
              <a:rPr lang="vi-VN" altLang="vi-VN" sz="3200" b="1" dirty="0">
                <a:solidFill>
                  <a:srgbClr val="FF0000"/>
                </a:solidFill>
                <a:latin typeface="Times New Roman" panose="02020603050405020304" pitchFamily="18" charset="0"/>
                <a:cs typeface="Times New Roman" panose="02020603050405020304" pitchFamily="18" charset="0"/>
              </a:rPr>
              <a:t>NGÔN NGỮ</a:t>
            </a:r>
            <a:endParaRPr lang="en-US" altLang="vi-VN" sz="3200" b="1" dirty="0">
              <a:solidFill>
                <a:srgbClr val="FF0000"/>
              </a:solidFill>
              <a:latin typeface="Times New Roman" panose="02020603050405020304" pitchFamily="18" charset="0"/>
              <a:cs typeface="Times New Roman" panose="02020603050405020304" pitchFamily="18" charset="0"/>
            </a:endParaRPr>
          </a:p>
          <a:p>
            <a:pPr algn="ctr">
              <a:lnSpc>
                <a:spcPct val="150000"/>
              </a:lnSpc>
            </a:pPr>
            <a:r>
              <a:rPr lang="vi-VN" altLang="vi-VN" sz="3200" b="1" dirty="0">
                <a:solidFill>
                  <a:srgbClr val="FF0000"/>
                </a:solidFill>
                <a:latin typeface="Times New Roman" panose="02020603050405020304" pitchFamily="18" charset="0"/>
                <a:cs typeface="Times New Roman" panose="02020603050405020304" pitchFamily="18" charset="0"/>
              </a:rPr>
              <a:t>ĐỀ TÀI THƠ</a:t>
            </a:r>
            <a:r>
              <a:rPr lang="en-US" altLang="vi-VN" sz="3200" b="1" dirty="0">
                <a:solidFill>
                  <a:srgbClr val="FF0000"/>
                </a:solidFill>
                <a:latin typeface="Times New Roman" panose="02020603050405020304" pitchFamily="18" charset="0"/>
                <a:cs typeface="Times New Roman" panose="02020603050405020304" pitchFamily="18" charset="0"/>
              </a:rPr>
              <a:t> “LÀM NGHỀ NH</a:t>
            </a:r>
            <a:r>
              <a:rPr lang="vi-VN" altLang="vi-VN" sz="3200" b="1" dirty="0">
                <a:solidFill>
                  <a:srgbClr val="FF0000"/>
                </a:solidFill>
                <a:latin typeface="Times New Roman" panose="02020603050405020304" pitchFamily="18" charset="0"/>
                <a:cs typeface="Times New Roman" panose="02020603050405020304" pitchFamily="18" charset="0"/>
              </a:rPr>
              <a:t>Ư</a:t>
            </a:r>
            <a:r>
              <a:rPr lang="en-US" altLang="vi-VN" sz="3200" b="1" dirty="0">
                <a:solidFill>
                  <a:srgbClr val="FF0000"/>
                </a:solidFill>
                <a:latin typeface="Times New Roman" panose="02020603050405020304" pitchFamily="18" charset="0"/>
                <a:cs typeface="Times New Roman" panose="02020603050405020304" pitchFamily="18" charset="0"/>
              </a:rPr>
              <a:t> BỐ”</a:t>
            </a:r>
          </a:p>
          <a:p>
            <a:endParaRPr lang="vi-VN" dirty="0"/>
          </a:p>
        </p:txBody>
      </p:sp>
      <p:sp>
        <p:nvSpPr>
          <p:cNvPr id="7" name="TextBox 6"/>
          <p:cNvSpPr txBox="1"/>
          <p:nvPr/>
        </p:nvSpPr>
        <p:spPr>
          <a:xfrm>
            <a:off x="4137891" y="4045527"/>
            <a:ext cx="4137891" cy="923330"/>
          </a:xfrm>
          <a:prstGeom prst="rect">
            <a:avLst/>
          </a:prstGeom>
          <a:noFill/>
        </p:spPr>
        <p:txBody>
          <a:bodyPr wrap="square" rtlCol="0">
            <a:spAutoFit/>
          </a:bodyPr>
          <a:lstStyle/>
          <a:p>
            <a:pPr algn="ctr"/>
            <a:r>
              <a:rPr lang="en-US" altLang="vi-VN" b="1" dirty="0">
                <a:solidFill>
                  <a:srgbClr val="00B050"/>
                </a:solidFill>
                <a:latin typeface="Times New Roman" panose="02020603050405020304" pitchFamily="18" charset="0"/>
                <a:cs typeface="Times New Roman" panose="02020603050405020304" pitchFamily="18" charset="0"/>
              </a:rPr>
              <a:t>LỨA TUỔI: MẪU GIÁO BÉ</a:t>
            </a:r>
          </a:p>
          <a:p>
            <a:pPr algn="ctr"/>
            <a:r>
              <a:rPr lang="vi-VN" b="1" dirty="0">
                <a:solidFill>
                  <a:schemeClr val="accent6"/>
                </a:solidFill>
                <a:latin typeface="+mj-lt"/>
              </a:rPr>
              <a:t>LỚP</a:t>
            </a:r>
            <a:r>
              <a:rPr lang="vi-VN" b="1">
                <a:solidFill>
                  <a:schemeClr val="accent6"/>
                </a:solidFill>
                <a:latin typeface="+mj-lt"/>
              </a:rPr>
              <a:t>: </a:t>
            </a:r>
            <a:r>
              <a:rPr lang="en-US" b="1">
                <a:solidFill>
                  <a:schemeClr val="accent6"/>
                </a:solidFill>
                <a:latin typeface="+mj-lt"/>
              </a:rPr>
              <a:t>Nguyễn Thị Hoa</a:t>
            </a:r>
            <a:endParaRPr lang="vi-VN" b="1" dirty="0">
              <a:solidFill>
                <a:schemeClr val="accent6"/>
              </a:solidFill>
              <a:latin typeface="+mj-lt"/>
            </a:endParaRPr>
          </a:p>
          <a:p>
            <a:endParaRPr lang="vi-VN" dirty="0"/>
          </a:p>
        </p:txBody>
      </p:sp>
    </p:spTree>
    <p:extLst>
      <p:ext uri="{BB962C8B-B14F-4D97-AF65-F5344CB8AC3E}">
        <p14:creationId xmlns:p14="http://schemas.microsoft.com/office/powerpoint/2010/main" val="3771681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556"/>
            <a:ext cx="12192000" cy="6817443"/>
          </a:xfrm>
          <a:prstGeom prst="rect">
            <a:avLst/>
          </a:prstGeom>
        </p:spPr>
      </p:pic>
    </p:spTree>
    <p:extLst>
      <p:ext uri="{BB962C8B-B14F-4D97-AF65-F5344CB8AC3E}">
        <p14:creationId xmlns:p14="http://schemas.microsoft.com/office/powerpoint/2010/main" val="3235890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45"/>
            <a:ext cx="12215104" cy="6845055"/>
          </a:xfrm>
          <a:prstGeom prst="rect">
            <a:avLst/>
          </a:prstGeom>
        </p:spPr>
      </p:pic>
    </p:spTree>
    <p:extLst>
      <p:ext uri="{BB962C8B-B14F-4D97-AF65-F5344CB8AC3E}">
        <p14:creationId xmlns:p14="http://schemas.microsoft.com/office/powerpoint/2010/main" val="7321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54" y="0"/>
            <a:ext cx="12162446" cy="6874705"/>
          </a:xfrm>
          <a:prstGeom prst="rect">
            <a:avLst/>
          </a:prstGeom>
        </p:spPr>
      </p:pic>
    </p:spTree>
    <p:extLst>
      <p:ext uri="{BB962C8B-B14F-4D97-AF65-F5344CB8AC3E}">
        <p14:creationId xmlns:p14="http://schemas.microsoft.com/office/powerpoint/2010/main" val="2413110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2726436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50" y="-1"/>
            <a:ext cx="12169049" cy="6870959"/>
          </a:xfrm>
          <a:prstGeom prst="rect">
            <a:avLst/>
          </a:prstGeom>
        </p:spPr>
      </p:pic>
    </p:spTree>
    <p:extLst>
      <p:ext uri="{BB962C8B-B14F-4D97-AF65-F5344CB8AC3E}">
        <p14:creationId xmlns:p14="http://schemas.microsoft.com/office/powerpoint/2010/main" val="2388525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029527" y="2272145"/>
            <a:ext cx="7943273" cy="1323439"/>
          </a:xfrm>
          <a:prstGeom prst="rect">
            <a:avLst/>
          </a:prstGeom>
          <a:noFill/>
        </p:spPr>
        <p:txBody>
          <a:bodyPr wrap="square" rtlCol="0">
            <a:spAutoFit/>
          </a:bodyPr>
          <a:lstStyle/>
          <a:p>
            <a:r>
              <a:rPr lang="vi-VN" sz="8000" b="1" dirty="0">
                <a:solidFill>
                  <a:srgbClr val="FF0000"/>
                </a:solidFill>
                <a:latin typeface="+mj-lt"/>
              </a:rPr>
              <a:t>ĐÀM THOẠI</a:t>
            </a:r>
          </a:p>
        </p:txBody>
      </p:sp>
      <p:sp>
        <p:nvSpPr>
          <p:cNvPr id="4" name="Rectangle 3">
            <a:extLst>
              <a:ext uri="{FF2B5EF4-FFF2-40B4-BE49-F238E27FC236}">
                <a16:creationId xmlns:a16="http://schemas.microsoft.com/office/drawing/2014/main" id="{B7B919A0-678B-4BE5-AB22-5657AE1A0F98}"/>
              </a:ext>
            </a:extLst>
          </p:cNvPr>
          <p:cNvSpPr/>
          <p:nvPr/>
        </p:nvSpPr>
        <p:spPr>
          <a:xfrm>
            <a:off x="3048000" y="474345"/>
            <a:ext cx="6096000" cy="369332"/>
          </a:xfrm>
          <a:prstGeom prst="rect">
            <a:avLst/>
          </a:prstGeom>
        </p:spPr>
        <p:txBody>
          <a:bodyPr>
            <a:spAutoFit/>
          </a:bodyPr>
          <a:lstStyle/>
          <a:p>
            <a:r>
              <a:rPr lang="vi-VN" dirty="0">
                <a:solidFill>
                  <a:srgbClr val="333333"/>
                </a:solidFill>
                <a:latin typeface="Time New Roman"/>
              </a:rPr>
              <a:t>-</a:t>
            </a:r>
          </a:p>
        </p:txBody>
      </p:sp>
    </p:spTree>
    <p:extLst>
      <p:ext uri="{BB962C8B-B14F-4D97-AF65-F5344CB8AC3E}">
        <p14:creationId xmlns:p14="http://schemas.microsoft.com/office/powerpoint/2010/main" val="1923160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3038168" y="314632"/>
            <a:ext cx="6705600" cy="800219"/>
          </a:xfrm>
          <a:prstGeom prst="rect">
            <a:avLst/>
          </a:prstGeom>
          <a:noFill/>
        </p:spPr>
        <p:txBody>
          <a:bodyPr wrap="square" rtlCol="0">
            <a:spAutoFit/>
          </a:bodyPr>
          <a:lstStyle/>
          <a:p>
            <a:r>
              <a:rPr lang="vi-VN" sz="2800" dirty="0">
                <a:solidFill>
                  <a:srgbClr val="7030A0"/>
                </a:solidFill>
                <a:latin typeface="Time New Roman"/>
              </a:rPr>
              <a:t>Bài thơ có nói đến bố của hai bạn nào?</a:t>
            </a:r>
          </a:p>
          <a:p>
            <a:endParaRPr lang="vi-VN"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3265" y="981386"/>
            <a:ext cx="7462683" cy="52958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3904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2566219" y="265471"/>
            <a:ext cx="7089058" cy="800219"/>
          </a:xfrm>
          <a:prstGeom prst="rect">
            <a:avLst/>
          </a:prstGeom>
          <a:noFill/>
        </p:spPr>
        <p:txBody>
          <a:bodyPr wrap="square" rtlCol="0">
            <a:spAutoFit/>
          </a:bodyPr>
          <a:lstStyle/>
          <a:p>
            <a:r>
              <a:rPr lang="vi-VN" sz="2800" dirty="0">
                <a:solidFill>
                  <a:srgbClr val="7030A0"/>
                </a:solidFill>
                <a:latin typeface="Time New Roman"/>
              </a:rPr>
              <a:t>Bố của hai bạn Hùng và Tuấn làm nghề gì?</a:t>
            </a:r>
          </a:p>
          <a:p>
            <a:endParaRPr lang="vi-VN"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5690"/>
            <a:ext cx="5810865" cy="579231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0865" y="1065690"/>
            <a:ext cx="6410631" cy="5792310"/>
          </a:xfrm>
          <a:prstGeom prst="rect">
            <a:avLst/>
          </a:prstGeom>
        </p:spPr>
      </p:pic>
    </p:spTree>
    <p:extLst>
      <p:ext uri="{BB962C8B-B14F-4D97-AF65-F5344CB8AC3E}">
        <p14:creationId xmlns:p14="http://schemas.microsoft.com/office/powerpoint/2010/main" val="3687377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2644877" y="255639"/>
            <a:ext cx="7275871" cy="800219"/>
          </a:xfrm>
          <a:prstGeom prst="rect">
            <a:avLst/>
          </a:prstGeom>
          <a:noFill/>
        </p:spPr>
        <p:txBody>
          <a:bodyPr wrap="square" rtlCol="0">
            <a:spAutoFit/>
          </a:bodyPr>
          <a:lstStyle/>
          <a:p>
            <a:r>
              <a:rPr lang="vi-VN" sz="2800" dirty="0">
                <a:solidFill>
                  <a:srgbClr val="7030A0"/>
                </a:solidFill>
                <a:latin typeface="Time New Roman"/>
              </a:rPr>
              <a:t>Hai bạn Hùng và Tuấn đã chơi trò chơi gì?</a:t>
            </a:r>
          </a:p>
          <a:p>
            <a:endParaRPr lang="vi-VN"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333" y="865239"/>
            <a:ext cx="10058400" cy="5679232"/>
          </a:xfrm>
          <a:prstGeom prst="rect">
            <a:avLst/>
          </a:prstGeom>
        </p:spPr>
      </p:pic>
    </p:spTree>
    <p:extLst>
      <p:ext uri="{BB962C8B-B14F-4D97-AF65-F5344CB8AC3E}">
        <p14:creationId xmlns:p14="http://schemas.microsoft.com/office/powerpoint/2010/main" val="1941481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3834581" y="304800"/>
            <a:ext cx="5279922" cy="954107"/>
          </a:xfrm>
          <a:prstGeom prst="rect">
            <a:avLst/>
          </a:prstGeom>
          <a:noFill/>
        </p:spPr>
        <p:txBody>
          <a:bodyPr wrap="square" rtlCol="0">
            <a:spAutoFit/>
          </a:bodyPr>
          <a:lstStyle/>
          <a:p>
            <a:r>
              <a:rPr lang="vi-VN" sz="2800" dirty="0">
                <a:solidFill>
                  <a:srgbClr val="7030A0"/>
                </a:solidFill>
                <a:latin typeface="Time New Roman"/>
              </a:rPr>
              <a:t>Hai bạn thổi kèn làm bằng gì?</a:t>
            </a:r>
          </a:p>
          <a:p>
            <a:endParaRPr lang="vi-VN"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651" y="1149424"/>
            <a:ext cx="8305807" cy="54938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0051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Ước Mơ Của Em - Bài Hát Thiếu Nhi Về Nghề Nghiệp - Nhạc Thiếu Nhi Vui Tươi Cho Bé #ngasumon">
            <a:hlinkClick r:id="" action="ppaction://media"/>
            <a:extLst>
              <a:ext uri="{FF2B5EF4-FFF2-40B4-BE49-F238E27FC236}">
                <a16:creationId xmlns:a16="http://schemas.microsoft.com/office/drawing/2014/main" id="{E313FBF1-7D79-4FB1-8BC7-3F6DD01A72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95931" y="2842591"/>
            <a:ext cx="609600" cy="609600"/>
          </a:xfrm>
          <a:prstGeom prst="rect">
            <a:avLst/>
          </a:prstGeom>
        </p:spPr>
      </p:pic>
    </p:spTree>
    <p:extLst>
      <p:ext uri="{BB962C8B-B14F-4D97-AF65-F5344CB8AC3E}">
        <p14:creationId xmlns:p14="http://schemas.microsoft.com/office/powerpoint/2010/main" val="1293618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0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7B919A0-678B-4BE5-AB22-5657AE1A0F98}"/>
              </a:ext>
            </a:extLst>
          </p:cNvPr>
          <p:cNvSpPr/>
          <p:nvPr/>
        </p:nvSpPr>
        <p:spPr>
          <a:xfrm>
            <a:off x="3048000" y="474345"/>
            <a:ext cx="6096000" cy="369332"/>
          </a:xfrm>
          <a:prstGeom prst="rect">
            <a:avLst/>
          </a:prstGeom>
        </p:spPr>
        <p:txBody>
          <a:bodyPr>
            <a:spAutoFit/>
          </a:bodyPr>
          <a:lstStyle/>
          <a:p>
            <a:r>
              <a:rPr lang="vi-VN" dirty="0">
                <a:solidFill>
                  <a:srgbClr val="333333"/>
                </a:solidFill>
                <a:latin typeface="Time New Roman"/>
              </a:rPr>
              <a:t>-</a:t>
            </a:r>
          </a:p>
        </p:txBody>
      </p:sp>
      <p:sp>
        <p:nvSpPr>
          <p:cNvPr id="5" name="TextBox 4">
            <a:extLst>
              <a:ext uri="{FF2B5EF4-FFF2-40B4-BE49-F238E27FC236}">
                <a16:creationId xmlns:a16="http://schemas.microsoft.com/office/drawing/2014/main" id="{061ADCE8-0775-4A08-B854-165AE8E812AA}"/>
              </a:ext>
            </a:extLst>
          </p:cNvPr>
          <p:cNvSpPr txBox="1"/>
          <p:nvPr/>
        </p:nvSpPr>
        <p:spPr>
          <a:xfrm>
            <a:off x="2358887" y="1590262"/>
            <a:ext cx="8865704" cy="3816429"/>
          </a:xfrm>
          <a:prstGeom prst="rect">
            <a:avLst/>
          </a:prstGeom>
          <a:noFill/>
        </p:spPr>
        <p:txBody>
          <a:bodyPr wrap="square" rtlCol="0">
            <a:spAutoFit/>
          </a:bodyPr>
          <a:lstStyle/>
          <a:p>
            <a:r>
              <a:rPr lang="vi-VN" sz="2800" dirty="0">
                <a:solidFill>
                  <a:srgbClr val="7030A0"/>
                </a:solidFill>
                <a:latin typeface="Time New Roman"/>
              </a:rPr>
              <a:t>GD: Các con ạ! Nghề nào cũng có ích cho xã hội. Nghề y giúp chữa bệnh cứu người, nghề bộ đội giúp bảo vệ bình yên cho đất nước, nghề nông làm ra nhiều sản phẩm nuôi sống con người. Hôm nay các con được biết thêm một nghề nữa, đó là nghề lái tàu cùng với con tàu đưa mọi người đi khắp mọi nơi. Các con phải biết yêu quý các nghề đó, chăm ngoan, học giỏi để sau này lớn lên trở thành người có ích cho xã hội.</a:t>
            </a:r>
          </a:p>
          <a:p>
            <a:endParaRPr lang="vi-VN" dirty="0"/>
          </a:p>
        </p:txBody>
      </p:sp>
    </p:spTree>
    <p:extLst>
      <p:ext uri="{BB962C8B-B14F-4D97-AF65-F5344CB8AC3E}">
        <p14:creationId xmlns:p14="http://schemas.microsoft.com/office/powerpoint/2010/main" val="2059087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2CDCFE-D8C4-4851-BBE8-E683D68A6DC4}"/>
              </a:ext>
            </a:extLst>
          </p:cNvPr>
          <p:cNvPicPr>
            <a:picLocks noChangeAspect="1"/>
          </p:cNvPicPr>
          <p:nvPr/>
        </p:nvPicPr>
        <p:blipFill>
          <a:blip r:embed="rId2"/>
          <a:stretch>
            <a:fillRect/>
          </a:stretch>
        </p:blipFill>
        <p:spPr>
          <a:xfrm>
            <a:off x="0" y="-9940"/>
            <a:ext cx="12192000" cy="6867939"/>
          </a:xfrm>
          <a:prstGeom prst="rect">
            <a:avLst/>
          </a:prstGeom>
        </p:spPr>
      </p:pic>
    </p:spTree>
    <p:extLst>
      <p:ext uri="{BB962C8B-B14F-4D97-AF65-F5344CB8AC3E}">
        <p14:creationId xmlns:p14="http://schemas.microsoft.com/office/powerpoint/2010/main" val="268945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084945" y="2540000"/>
            <a:ext cx="7121237" cy="2862322"/>
          </a:xfrm>
          <a:prstGeom prst="rect">
            <a:avLst/>
          </a:prstGeom>
          <a:noFill/>
        </p:spPr>
        <p:txBody>
          <a:bodyPr wrap="square" rtlCol="0">
            <a:spAutoFit/>
          </a:bodyPr>
          <a:lstStyle/>
          <a:p>
            <a:pPr algn="ctr"/>
            <a:r>
              <a:rPr lang="vi-VN" sz="6000" b="1" dirty="0">
                <a:solidFill>
                  <a:srgbClr val="FF0000"/>
                </a:solidFill>
                <a:latin typeface="+mj-lt"/>
              </a:rPr>
              <a:t>CÔ ĐỌC LẦN 1: TRANH MINH HỌA</a:t>
            </a:r>
          </a:p>
        </p:txBody>
      </p:sp>
    </p:spTree>
    <p:extLst>
      <p:ext uri="{BB962C8B-B14F-4D97-AF65-F5344CB8AC3E}">
        <p14:creationId xmlns:p14="http://schemas.microsoft.com/office/powerpoint/2010/main" val="3884351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14036" y="489527"/>
            <a:ext cx="11647055" cy="646331"/>
          </a:xfrm>
          <a:prstGeom prst="rect">
            <a:avLst/>
          </a:prstGeom>
          <a:noFill/>
        </p:spPr>
        <p:txBody>
          <a:bodyPr wrap="square" rtlCol="0">
            <a:spAutoFit/>
          </a:bodyPr>
          <a:lstStyle/>
          <a:p>
            <a:pPr algn="ctr"/>
            <a:r>
              <a:rPr lang="vi-VN" sz="3600" b="1" dirty="0">
                <a:solidFill>
                  <a:srgbClr val="FF0000"/>
                </a:solidFill>
                <a:latin typeface="+mj-lt"/>
              </a:rPr>
              <a:t>Cô vừa đọc cho các con nghe bài thơ gì? Do ai sáng tác?</a:t>
            </a:r>
          </a:p>
        </p:txBody>
      </p:sp>
      <p:pic>
        <p:nvPicPr>
          <p:cNvPr id="5" name="Picture 4">
            <a:extLst>
              <a:ext uri="{FF2B5EF4-FFF2-40B4-BE49-F238E27FC236}">
                <a16:creationId xmlns:a16="http://schemas.microsoft.com/office/drawing/2014/main" id="{42BFB465-209F-4872-89E7-51522CCB81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565" y="1643062"/>
            <a:ext cx="11396870" cy="5214938"/>
          </a:xfrm>
          <a:prstGeom prst="rect">
            <a:avLst/>
          </a:prstGeom>
        </p:spPr>
      </p:pic>
    </p:spTree>
    <p:extLst>
      <p:ext uri="{BB962C8B-B14F-4D97-AF65-F5344CB8AC3E}">
        <p14:creationId xmlns:p14="http://schemas.microsoft.com/office/powerpoint/2010/main" val="1780677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789382" y="2401455"/>
            <a:ext cx="7370618" cy="1938992"/>
          </a:xfrm>
          <a:prstGeom prst="rect">
            <a:avLst/>
          </a:prstGeom>
          <a:noFill/>
        </p:spPr>
        <p:txBody>
          <a:bodyPr wrap="square" rtlCol="0">
            <a:spAutoFit/>
          </a:bodyPr>
          <a:lstStyle/>
          <a:p>
            <a:pPr algn="ctr"/>
            <a:r>
              <a:rPr lang="vi-VN" sz="6000" b="1" dirty="0">
                <a:solidFill>
                  <a:srgbClr val="FF0000"/>
                </a:solidFill>
                <a:latin typeface="+mj-lt"/>
              </a:rPr>
              <a:t>CÔ ĐỌC LẦN 2: KẾT HỢP PP</a:t>
            </a:r>
          </a:p>
        </p:txBody>
      </p:sp>
    </p:spTree>
    <p:extLst>
      <p:ext uri="{BB962C8B-B14F-4D97-AF65-F5344CB8AC3E}">
        <p14:creationId xmlns:p14="http://schemas.microsoft.com/office/powerpoint/2010/main" val="3639083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BFB465-209F-4872-89E7-51522CCB81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62092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15"/>
            <a:ext cx="12192000" cy="6843785"/>
          </a:xfrm>
          <a:prstGeom prst="rect">
            <a:avLst/>
          </a:prstGeom>
        </p:spPr>
      </p:pic>
    </p:spTree>
    <p:extLst>
      <p:ext uri="{BB962C8B-B14F-4D97-AF65-F5344CB8AC3E}">
        <p14:creationId xmlns:p14="http://schemas.microsoft.com/office/powerpoint/2010/main" val="4066697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0"/>
            <a:ext cx="12192000" cy="6856009"/>
          </a:xfrm>
          <a:prstGeom prst="rect">
            <a:avLst/>
          </a:prstGeom>
        </p:spPr>
      </p:pic>
    </p:spTree>
    <p:extLst>
      <p:ext uri="{BB962C8B-B14F-4D97-AF65-F5344CB8AC3E}">
        <p14:creationId xmlns:p14="http://schemas.microsoft.com/office/powerpoint/2010/main" val="4090782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88"/>
            <a:ext cx="12192000" cy="6852212"/>
          </a:xfrm>
          <a:prstGeom prst="rect">
            <a:avLst/>
          </a:prstGeom>
        </p:spPr>
      </p:pic>
    </p:spTree>
    <p:extLst>
      <p:ext uri="{BB962C8B-B14F-4D97-AF65-F5344CB8AC3E}">
        <p14:creationId xmlns:p14="http://schemas.microsoft.com/office/powerpoint/2010/main" val="4132159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TotalTime>
  <Words>222</Words>
  <Application>Microsoft Office PowerPoint</Application>
  <PresentationFormat>Widescreen</PresentationFormat>
  <Paragraphs>17</Paragraphs>
  <Slides>21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Time New Roman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23</cp:revision>
  <cp:lastPrinted>2023-11-16T05:43:01Z</cp:lastPrinted>
  <dcterms:created xsi:type="dcterms:W3CDTF">2023-10-13T05:52:26Z</dcterms:created>
  <dcterms:modified xsi:type="dcterms:W3CDTF">2025-11-07T07:38:46Z</dcterms:modified>
</cp:coreProperties>
</file>