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3" r:id="rId3"/>
    <p:sldId id="256" r:id="rId4"/>
    <p:sldId id="258" r:id="rId5"/>
    <p:sldId id="259" r:id="rId6"/>
    <p:sldId id="277" r:id="rId7"/>
    <p:sldId id="260" r:id="rId8"/>
    <p:sldId id="261" r:id="rId9"/>
    <p:sldId id="274" r:id="rId10"/>
    <p:sldId id="262" r:id="rId11"/>
    <p:sldId id="278" r:id="rId12"/>
    <p:sldId id="267" r:id="rId13"/>
    <p:sldId id="266" r:id="rId14"/>
    <p:sldId id="268" r:id="rId15"/>
    <p:sldId id="269" r:id="rId16"/>
    <p:sldId id="275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0B7D-1302-4B48-91D3-7DDBBEBB3B5B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F706-3A89-4464-963C-89718262F0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84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440D1-67CF-4E58-AB3C-3CC6865E930D}" type="slidenum">
              <a:rPr lang="en-US"/>
              <a:pPr/>
              <a:t>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07644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FF8D0-8437-445D-8C84-DDB5089CD169}" type="slidenum">
              <a:rPr lang="en-US"/>
              <a:pPr/>
              <a:t>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66E7C-8700-450E-BDAD-203286436CF9}" type="slidenum">
              <a:rPr lang="en-US"/>
              <a:pPr/>
              <a:t>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70045-566B-42D5-B47F-79F0759CDB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64044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70474-B4D1-4439-801C-3C78E3964B59}" type="slidenum">
              <a:rPr lang="en-US"/>
              <a:pPr/>
              <a:t>12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808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70474-B4D1-4439-801C-3C78E3964B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2565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87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4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81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05B7E-9A06-4C5B-B1CA-40602EA36F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7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0D36E-A444-4B77-9F2F-9B28E400BB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7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E4F5C-B8EA-4C8C-BB64-520E0570181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2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1D458-E95E-4B06-862E-0BA42F5D30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1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0AE89-2E82-4CFD-9F67-D28AA3C9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0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9E8D-C1D8-4B2C-A68B-F36F4F82C3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6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66ED4-3C87-47C3-AB2C-8F3DB1F2FD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4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0984F-720E-414A-89B0-D67146E721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1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695F2-AD3E-4875-AB6B-8FFFA3F9D20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9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AFE22-9048-445B-8A40-EC67D6C5BE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249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67182-2526-4194-A3F4-F2BB9052A7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9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05F21-41F9-4841-BC4B-F1300641E9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18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54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50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1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8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28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7BDF-BDE0-45A7-820D-21DDCED9FA03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E4EE9-1466-4FB2-B1F6-F213D4B8C2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jfif"/><Relationship Id="rId7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fif"/><Relationship Id="rId4" Type="http://schemas.openxmlformats.org/officeDocument/2006/relationships/image" Target="../media/image14.jfif"/><Relationship Id="rId9" Type="http://schemas.openxmlformats.org/officeDocument/2006/relationships/image" Target="../media/image19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48" y="2276872"/>
            <a:ext cx="7571184" cy="43924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BIẾT, PHÂN BIỆT KHỐI CẦU – KHỐI TRỤ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5 -6 TUỔI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 THỦY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2024 -2025</a:t>
            </a:r>
          </a:p>
        </p:txBody>
      </p:sp>
    </p:spTree>
    <p:extLst>
      <p:ext uri="{BB962C8B-B14F-4D97-AF65-F5344CB8AC3E}">
        <p14:creationId xmlns:p14="http://schemas.microsoft.com/office/powerpoint/2010/main" val="8272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252412" y="1912938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7033" name="Group 57"/>
          <p:cNvGrpSpPr>
            <a:grpSpLocks/>
          </p:cNvGrpSpPr>
          <p:nvPr/>
        </p:nvGrpSpPr>
        <p:grpSpPr bwMode="auto">
          <a:xfrm>
            <a:off x="546100" y="1906588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 nhau:</a:t>
            </a: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5148064" y="14843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51518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3861048"/>
            <a:ext cx="3874000" cy="511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05064"/>
            <a:ext cx="3967062" cy="52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1077 -0.3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23528" y="3323055"/>
            <a:ext cx="2520281" cy="252028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4800" b="1">
              <a:solidFill>
                <a:srgbClr val="0000FF"/>
              </a:solidFill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067944" y="2492896"/>
            <a:ext cx="4754562" cy="7440612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3" y="3284052"/>
            <a:ext cx="242389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74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0.39409 -0.3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1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0573 -0.3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2580800" y="2765511"/>
            <a:ext cx="2448271" cy="244827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531611" y="3356992"/>
            <a:ext cx="4054512" cy="5769187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33" y="2747946"/>
            <a:ext cx="2448271" cy="24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62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23229 -0.43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-0.43982 L 0.47865 -0.0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33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ĐOÁN GIỎI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9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TRÒN BAO QUANH TRONG CÁC KHỐI SAU?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48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214" y="4237340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965060" y="4261184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7" y="1697178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7979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39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2951 0.149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74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969 0.1467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73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344 0.478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39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3" grpId="2"/>
      <p:bldP spid="14" grpId="0"/>
      <p:bldP spid="14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TRÊN VÀ MẶT ĐÁY LÀ MẶT PHẲNG?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57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406055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715147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244">
            <a:off x="-114071" y="160532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681" y="4901308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9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33021 -0.044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22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-243408"/>
            <a:ext cx="8229600" cy="4525963"/>
          </a:xfrm>
        </p:spPr>
        <p:txBody>
          <a:bodyPr>
            <a:prstTxWarp prst="textDeflate">
              <a:avLst/>
            </a:prstTxWarp>
          </a:bodyPr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BÉ!</a:t>
            </a:r>
          </a:p>
        </p:txBody>
      </p:sp>
    </p:spTree>
    <p:extLst>
      <p:ext uri="{BB962C8B-B14F-4D97-AF65-F5344CB8AC3E}">
        <p14:creationId xmlns:p14="http://schemas.microsoft.com/office/powerpoint/2010/main" val="140773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Mục đích – yêu cầu.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1,Kiến thức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-Trẻ nhận biết, gọi đúng tên và phân biệt được một số đặc điểm của khối cầu, khối trụ.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so sánh giữa các khối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Kỹ năng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-Rèn kỹ năng quan sát, chú ý, ghi nhớ có chủ đích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-Rèn cho trẻ kỹ năng nhận biết và phân biệt 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7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Nhận biết khối cầu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  <p:extLst>
      <p:ext uri="{BB962C8B-B14F-4D97-AF65-F5344CB8AC3E}">
        <p14:creationId xmlns:p14="http://schemas.microsoft.com/office/powerpoint/2010/main" val="3419489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122898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</p:spTree>
    <p:extLst>
      <p:ext uri="{BB962C8B-B14F-4D97-AF65-F5344CB8AC3E}">
        <p14:creationId xmlns:p14="http://schemas.microsoft.com/office/powerpoint/2010/main" val="4003356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" y="1592214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-2953" r="21815" b="14354"/>
          <a:stretch/>
        </p:blipFill>
        <p:spPr>
          <a:xfrm>
            <a:off x="3491880" y="1772234"/>
            <a:ext cx="1800200" cy="176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92214"/>
            <a:ext cx="2381250" cy="190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160240" cy="2095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1" r="5600"/>
          <a:stretch/>
        </p:blipFill>
        <p:spPr>
          <a:xfrm>
            <a:off x="4572000" y="4293096"/>
            <a:ext cx="2736304" cy="235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1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50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509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  <p:extLst>
      <p:ext uri="{BB962C8B-B14F-4D97-AF65-F5344CB8AC3E}">
        <p14:creationId xmlns:p14="http://schemas.microsoft.com/office/powerpoint/2010/main" val="5970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493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494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1249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53" y="421573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3568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4077072"/>
            <a:ext cx="2399928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1545513"/>
            <a:ext cx="2615126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95" y="4277281"/>
            <a:ext cx="1303884" cy="199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5469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84" y="4437112"/>
            <a:ext cx="1839678" cy="183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53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11200" y="276225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  Phân biệt khối cầu, khối trụ</a:t>
            </a:r>
          </a:p>
        </p:txBody>
      </p:sp>
      <p:grpSp>
        <p:nvGrpSpPr>
          <p:cNvPr id="112657" name="Group 17"/>
          <p:cNvGrpSpPr>
            <a:grpSpLocks/>
          </p:cNvGrpSpPr>
          <p:nvPr/>
        </p:nvGrpSpPr>
        <p:grpSpPr bwMode="auto">
          <a:xfrm>
            <a:off x="5334000" y="1255713"/>
            <a:ext cx="6629400" cy="8763000"/>
            <a:chOff x="-336" y="480"/>
            <a:chExt cx="4176" cy="5520"/>
          </a:xfrm>
        </p:grpSpPr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2659" name="Group 19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12660" name="Picture 20" descr="khoi tr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661" name="Group 21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12662" name="Oval 22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2663" name="AutoShape 23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12664" name="Oval 24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758825" y="1639888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68" name="AutoShape 2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69" name="AutoShape 2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1" name="AutoShape 3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2" name="AutoShape 3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3" name="AutoShape 3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5" name="AutoShape 3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6" name="AutoShape 3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2320925" y="903784"/>
            <a:ext cx="32127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79" name="AutoShape 3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0" name="AutoShape 4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1" name="AutoShape 4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2" name="AutoShape 4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3" name="AutoShape 4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4" name="AutoShape 4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5" name="AutoShape 4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6" name="AutoShape 4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7" name="AutoShape 4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5497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00856 L -0.36319 0.008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61 0.02335 L -0.17361 -0.1156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1126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-4.85549E-6 L 0.13889 -4.85549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0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allAtOnce"/>
      <p:bldP spid="112665" grpId="0" animBg="1"/>
      <p:bldP spid="112665" grpId="1" animBg="1"/>
      <p:bldP spid="112665" grpId="2" animBg="1"/>
      <p:bldP spid="1126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528</Words>
  <Application>Microsoft Office PowerPoint</Application>
  <PresentationFormat>On-screen Show (4:3)</PresentationFormat>
  <Paragraphs>71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Default Design</vt:lpstr>
      <vt:lpstr>ỦY BAN NHÂN DÂN QUẬN LONG BIÊN TRƯỜNG MẦM NON ĐỨC GIANG</vt:lpstr>
      <vt:lpstr>                             Mục đích – yêu cầu.      1,Kiến thức -Trẻ nhận biết, gọi đúng tên và phân biệt được một số đặc điểm của khối cầu, khối trụ. - Trẻ biết so sánh giữa các khối 2, Kỹ năng -Rèn kỹ năng quan sát, chú ý, ghi nhớ có chủ đích -Rèn cho trẻ kỹ năng nhận biết và phân biệt . 3, Thái độ -Giáo dục trẻ chú ý trong giờ học, tích cực trong mọi hoạt động </vt:lpstr>
      <vt:lpstr>PowerPoint Presentation</vt:lpstr>
      <vt:lpstr>PowerPoint Presentation</vt:lpstr>
      <vt:lpstr>MỞ RỘNG </vt:lpstr>
      <vt:lpstr>PowerPoint Presentation</vt:lpstr>
      <vt:lpstr>PowerPoint Presentation</vt:lpstr>
      <vt:lpstr>MỞ RỘNG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KHỐI NÀO CÓ MẶT TRÒN BAO QUANH TRONG CÁC KHỐI SAU?</vt:lpstr>
      <vt:lpstr>KHỐI NÀO CÓ MẶT TRÊN VÀ MẶT ĐÁY LÀ MẶT PHẲNG?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83</cp:revision>
  <dcterms:created xsi:type="dcterms:W3CDTF">2020-04-14T07:04:16Z</dcterms:created>
  <dcterms:modified xsi:type="dcterms:W3CDTF">2025-02-12T02:57:47Z</dcterms:modified>
</cp:coreProperties>
</file>