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13" r:id="rId3"/>
    <p:sldId id="279" r:id="rId4"/>
    <p:sldId id="331" r:id="rId5"/>
    <p:sldId id="329" r:id="rId6"/>
    <p:sldId id="280" r:id="rId7"/>
    <p:sldId id="314" r:id="rId8"/>
    <p:sldId id="291" r:id="rId9"/>
    <p:sldId id="320" r:id="rId10"/>
    <p:sldId id="315" r:id="rId11"/>
    <p:sldId id="325" r:id="rId12"/>
    <p:sldId id="318" r:id="rId13"/>
    <p:sldId id="326" r:id="rId14"/>
    <p:sldId id="319" r:id="rId15"/>
    <p:sldId id="327" r:id="rId16"/>
    <p:sldId id="317" r:id="rId17"/>
    <p:sldId id="324" r:id="rId18"/>
    <p:sldId id="328" r:id="rId19"/>
    <p:sldId id="334" r:id="rId20"/>
    <p:sldId id="294" r:id="rId21"/>
    <p:sldId id="295" r:id="rId22"/>
    <p:sldId id="297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A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2" autoAdjust="0"/>
    <p:restoredTop sz="94660"/>
  </p:normalViewPr>
  <p:slideViewPr>
    <p:cSldViewPr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87515-B317-497D-9D67-C39DF20CCC4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657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BDBF-C6CD-4373-B43B-6627AD0C8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100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39011-299D-4ABE-9D4E-CAF07D587C2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721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7CDFD-CA78-4362-9461-C2C046914D9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376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39CE-A260-48BA-BDC8-74A9A802EB4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2901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D7D2A-159B-458B-99D1-B66D9847586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785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7FD70-19C2-485C-BACC-00CAA25DF3B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579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76C16-4A5B-4DF6-84DA-620111027F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422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0FA4A-AABB-46FD-A6A4-14D3508AB18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97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39939-B79E-46BF-8AEE-15EF3E176C1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6571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B7B8B-AFBE-4456-95AA-8C2AC0A491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916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934671E-2AD5-4724-BAC8-D9369798CEC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ownloads\My%20Video.mp4" TargetMode="External"/><Relationship Id="rId1" Type="http://schemas.microsoft.com/office/2007/relationships/media" Target="file:///C:\Users\Admin\Downloads\My%20Video.mp4" TargetMode="Externa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ownloads\(1)%20T&#236;nh%20B&#7841;n%20-%20B&#224;o%20Ng&#432;%20%5bOfficial%5d%20-%20YouTube.mp4" TargetMode="External"/><Relationship Id="rId1" Type="http://schemas.microsoft.com/office/2007/relationships/media" Target="file:///C:\Users\Admin\Downloads\(1)%20T&#236;nh%20B&#7841;n%20-%20B&#224;o%20Ng&#432;%20%5bOfficial%5d%20-%20YouTube.mp4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.OOJB4QTBQPWU3GF\Desktop\vui-den-truong-288942%20-%20c&#259;t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Admin\Desktop\New%20folder\New%20folder%20(2)\tr&#432;&#7901;ng%20ch&#250;ng%20ch&#225;u%20l&#224;%20tr&#432;&#7901;ng%20m&#226;m%20non.mp4" TargetMode="External"/><Relationship Id="rId7" Type="http://schemas.openxmlformats.org/officeDocument/2006/relationships/image" Target="../media/image5.png"/><Relationship Id="rId2" Type="http://schemas.microsoft.com/office/2007/relationships/media" Target="file:///C:\Users\Admin\Desktop\New%20folder\New%20folder%20(2)\tr&#432;&#7901;ng%20ch&#250;ng%20ch&#225;u%20l&#224;%20tr&#432;&#7901;ng%20m&#226;m%20non.mp4" TargetMode="External"/><Relationship Id="rId1" Type="http://schemas.openxmlformats.org/officeDocument/2006/relationships/audio" Target="file:///C:\Users\Administrator.OOJB4QTBQPWU3GF\Desktop\vui-den-truong-288942%20-%20c&#259;t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.OOJB4QTBQPWU3GF\Desktop\vui-den-truong-288942%20-%20c&#259;t.mp3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ownloads\My%20Video.mp4" TargetMode="External"/><Relationship Id="rId1" Type="http://schemas.microsoft.com/office/2007/relationships/media" Target="file:///C:\Users\Admin\Downloads\My%20Video.mp4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3076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6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8"/>
          <p:cNvSpPr>
            <a:spLocks noChangeArrowheads="1" noChangeShapeType="1" noTextEdit="1"/>
          </p:cNvSpPr>
          <p:nvPr/>
        </p:nvSpPr>
        <p:spPr bwMode="auto">
          <a:xfrm>
            <a:off x="1981200" y="342900"/>
            <a:ext cx="510540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449"/>
              </a:avLst>
            </a:prstTxWarp>
          </a:bodyPr>
          <a:lstStyle/>
          <a:p>
            <a:pPr algn="ctr"/>
            <a:r>
              <a:rPr lang="vi-VN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vi-VN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PHƯỜNG VIỆT HƯNG   </a:t>
            </a:r>
          </a:p>
          <a:p>
            <a:pPr algn="ctr"/>
            <a:r>
              <a:rPr lang="vi-VN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 GIANG</a:t>
            </a:r>
            <a:endParaRPr lang="vi-VN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WordArt 9"/>
          <p:cNvSpPr>
            <a:spLocks noChangeArrowheads="1" noChangeShapeType="1" noTextEdit="1"/>
          </p:cNvSpPr>
          <p:nvPr/>
        </p:nvSpPr>
        <p:spPr bwMode="auto">
          <a:xfrm>
            <a:off x="2286000" y="1905000"/>
            <a:ext cx="5106988" cy="671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3079" name="WordArt 16"/>
          <p:cNvSpPr>
            <a:spLocks noChangeArrowheads="1" noChangeShapeType="1" noTextEdit="1"/>
          </p:cNvSpPr>
          <p:nvPr/>
        </p:nvSpPr>
        <p:spPr bwMode="auto">
          <a:xfrm>
            <a:off x="1600200" y="1905000"/>
            <a:ext cx="467677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WordArt 10"/>
          <p:cNvSpPr>
            <a:spLocks noChangeArrowheads="1" noChangeShapeType="1" noTextEdit="1"/>
          </p:cNvSpPr>
          <p:nvPr/>
        </p:nvSpPr>
        <p:spPr bwMode="auto">
          <a:xfrm>
            <a:off x="1524000" y="2757488"/>
            <a:ext cx="6172200" cy="671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vi-VN" sz="2800" b="1" kern="10" dirty="0" smtClean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kern="10" dirty="0" smtClean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" dirty="0" smtClean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vi-VN" sz="2800" b="1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BẠN"</a:t>
            </a:r>
          </a:p>
        </p:txBody>
      </p:sp>
      <p:sp>
        <p:nvSpPr>
          <p:cNvPr id="3081" name="TextBox 2"/>
          <p:cNvSpPr txBox="1">
            <a:spLocks noChangeArrowheads="1"/>
          </p:cNvSpPr>
          <p:nvPr/>
        </p:nvSpPr>
        <p:spPr bwMode="auto">
          <a:xfrm>
            <a:off x="2362200" y="4648200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 THỊ HỒNG HẠNH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 GIÁO LỚN</a:t>
            </a:r>
            <a:endParaRPr lang="vi-VN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85800" y="457200"/>
            <a:ext cx="800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Khi biết thỏ bị ốm các bạn làm gì?</a:t>
            </a:r>
            <a:endParaRPr lang="vi-VN" altLang="vi-VN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09" y="4351691"/>
            <a:ext cx="2271712" cy="2026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063175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Các bạn rủ nhau đi thăm bạn ốm</a:t>
            </a:r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4953000" y="306317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B. Các bạn không làm gì cả, </a:t>
            </a:r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351691"/>
            <a:ext cx="2133600" cy="1957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219200" y="274638"/>
            <a:ext cx="74398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mua gì tặng </a:t>
            </a:r>
            <a:r>
              <a:rPr lang="en-US" altLang="vi-VN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thỏ?</a:t>
            </a:r>
            <a:endParaRPr lang="vi-VN" altLang="vi-VN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57600"/>
            <a:ext cx="78486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057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Khế, Chanh, Sữa, Sữa đậu nành</a:t>
            </a:r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5029200" y="1981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B. Cam, Dừa, Kẹo, Bánh ngọt</a:t>
            </a: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mong thỏ điều gì?</a:t>
            </a:r>
            <a:endParaRPr lang="vi-VN" altLang="vi-VN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8" y="3422073"/>
            <a:ext cx="7467600" cy="3076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905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Mong bạn khỏi để đến lớp</a:t>
            </a:r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5105400" y="1905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B. Mong bạn khỏi để đi chơi</a:t>
            </a: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114800" y="609600"/>
            <a:ext cx="44196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dục: Qua bài thơ tình bạn, các con hãy nhớ luôn đoàn kết với bạn bè trong lớp. Học hành chăm chỉ để luôn là trò ngoan</a:t>
            </a:r>
            <a:endParaRPr lang="vi-VN" altLang="vi-VN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95400"/>
            <a:ext cx="122682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9220" name="Picture 4" descr="48dd13d9f0411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990600" y="1066800"/>
            <a:ext cx="7772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HĐ3 : trẻ đọc </a:t>
            </a:r>
            <a:r>
              <a:rPr lang="vi-VN" sz="3600" b="1" kern="1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" Tình </a:t>
            </a:r>
            <a:r>
              <a:rPr lang="vi-VN" sz="3600" b="1" kern="1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bạn“</a:t>
            </a:r>
          </a:p>
          <a:p>
            <a:pPr algn="ctr"/>
            <a:r>
              <a:rPr lang="vi-VN" sz="3600" b="1" kern="1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lần luợt: Cả lớp, tổ nhóm, cá nhân</a:t>
            </a:r>
            <a:endParaRPr lang="vi-VN" sz="3600" b="1" kern="1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110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3048000" y="1143000"/>
            <a:ext cx="5715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yêu cầu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bài thơ,tên tác giả.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thuộc thơ hiểu nội dung bài thơ.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-Trẻ đọc thơ không </a:t>
            </a:r>
            <a:r>
              <a:rPr lang="vi-VN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ngọng,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lắp</a:t>
            </a:r>
            <a:r>
              <a:rPr lang="vi-VN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câu hỏi của cô to rõ ràng.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ngoan ngoãn nghe lời cô.đoàn kết với </a:t>
            </a:r>
            <a:r>
              <a:rPr lang="vi-VN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22532" name="Picture 12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28600"/>
            <a:ext cx="86963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Border-88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685800" y="1858963"/>
            <a:ext cx="82042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800" b="1">
                <a:solidFill>
                  <a:srgbClr val="0000FF"/>
                </a:solidFill>
                <a:latin typeface="Times New Roman" panose="02020603050405020304" pitchFamily="18" charset="0"/>
              </a:rPr>
              <a:t>Bài thơ tình bạn được phổ nhạc thành bài hát: Tình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23555" name="Picture 4" descr="48dd13d9f0411_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(1) Tình Bạn - Bào Ngư [Official]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24580" name="Picture 3" descr="illustration_art_of_children_B10-PSD-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8"/>
          <p:cNvSpPr>
            <a:spLocks noChangeArrowheads="1" noChangeShapeType="1" noTextEdit="1"/>
          </p:cNvSpPr>
          <p:nvPr/>
        </p:nvSpPr>
        <p:spPr bwMode="auto">
          <a:xfrm>
            <a:off x="1905000" y="630238"/>
            <a:ext cx="48768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1" name="vui-den-truong-288942 - căt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8" name="Picture 2" descr="SZ1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69863" y="-20638"/>
            <a:ext cx="9144001" cy="6858001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4"/>
          <p:cNvSpPr>
            <a:spLocks noChangeArrowheads="1" noChangeShapeType="1" noTextEdit="1"/>
          </p:cNvSpPr>
          <p:nvPr/>
        </p:nvSpPr>
        <p:spPr bwMode="auto">
          <a:xfrm>
            <a:off x="2133600" y="1417638"/>
            <a:ext cx="4038600" cy="1073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44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</p:txBody>
      </p:sp>
      <p:sp>
        <p:nvSpPr>
          <p:cNvPr id="6150" name="WordArt 5"/>
          <p:cNvSpPr>
            <a:spLocks noChangeArrowheads="1" noChangeShapeType="1" noTextEdit="1"/>
          </p:cNvSpPr>
          <p:nvPr/>
        </p:nvSpPr>
        <p:spPr bwMode="auto">
          <a:xfrm rot="-156612">
            <a:off x="473075" y="2654300"/>
            <a:ext cx="7535863" cy="1308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07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bài : Trường chúng cháu là trường mầm non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1" name="vui-den-truong-288942 - căt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2" name="Picture 2" descr="SZ1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69863" y="-20638"/>
            <a:ext cx="9144001" cy="6858001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 rot="-156612">
            <a:off x="730250" y="1258888"/>
            <a:ext cx="7213600" cy="124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07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bài : Trường chúng cháu là trường mầm non</a:t>
            </a:r>
          </a:p>
        </p:txBody>
      </p:sp>
      <p:pic>
        <p:nvPicPr>
          <p:cNvPr id="2" name="trường chúng cháu là trường mâm non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0"/>
            <a:ext cx="9313863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1" name="vui-den-truong-288942 - căt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8196" name="Picture 2" descr="SZ1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"/>
          <p:cNvSpPr>
            <a:spLocks noChangeArrowheads="1"/>
          </p:cNvSpPr>
          <p:nvPr/>
        </p:nvSpPr>
        <p:spPr bwMode="auto">
          <a:xfrm>
            <a:off x="990600" y="1066800"/>
            <a:ext cx="65532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con vừa hát bài hát có tên là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con học ở trường mầm non có tên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con có nhiều bạn không? Các bạn có chơi với nhau không?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biết bài thơ nào nói về tình cảm của các bạn với nhau không?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9220" name="Picture 4" descr="48dd13d9f0411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990600" y="1066800"/>
            <a:ext cx="7772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HĐ 2: </a:t>
            </a:r>
            <a:r>
              <a:rPr lang="vi-VN" sz="3600" b="1" kern="1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3600" b="1" kern="1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" Tình bạn"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95400"/>
            <a:ext cx="122682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1268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"/>
          <p:cNvSpPr>
            <a:spLocks noChangeArrowheads="1"/>
          </p:cNvSpPr>
          <p:nvPr/>
        </p:nvSpPr>
        <p:spPr bwMode="auto">
          <a:xfrm>
            <a:off x="381000" y="1958975"/>
            <a:ext cx="830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800"/>
              <a:t> </a:t>
            </a:r>
            <a:endParaRPr lang="en-US" altLang="vi-VN">
              <a:solidFill>
                <a:srgbClr val="0000CC"/>
              </a:solidFill>
            </a:endParaRPr>
          </a:p>
        </p:txBody>
      </p:sp>
      <p:sp>
        <p:nvSpPr>
          <p:cNvPr id="11270" name="Text Box 4"/>
          <p:cNvSpPr txBox="1">
            <a:spLocks noChangeArrowheads="1"/>
          </p:cNvSpPr>
          <p:nvPr/>
        </p:nvSpPr>
        <p:spPr bwMode="auto">
          <a:xfrm>
            <a:off x="990600" y="609600"/>
            <a:ext cx="7239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WordArt 8"/>
          <p:cNvSpPr>
            <a:spLocks noChangeArrowheads="1" noChangeShapeType="1" noTextEdit="1"/>
          </p:cNvSpPr>
          <p:nvPr/>
        </p:nvSpPr>
        <p:spPr bwMode="auto">
          <a:xfrm rot="199100">
            <a:off x="1754188" y="147638"/>
            <a:ext cx="5138737" cy="1905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685800" y="309274"/>
            <a:ext cx="800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-Hôm </a:t>
            </a:r>
            <a:r>
              <a:rPr lang="en-US" alt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nay đến lớp các bạn thấy vắng ai? Vì sao?</a:t>
            </a:r>
            <a:endParaRPr lang="vi-VN" altLang="vi-VN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434682"/>
            <a:ext cx="1590675" cy="220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3429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A. Vắng hươu, vì hươu đi chơi</a:t>
            </a:r>
            <a:endParaRPr lang="vi-VN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434682"/>
            <a:ext cx="1524000" cy="220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3429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B. Vắng nai vì nai ngủ quên</a:t>
            </a:r>
            <a:endParaRPr lang="vi-VN" b="1"/>
          </a:p>
        </p:txBody>
      </p:sp>
      <p:sp>
        <p:nvSpPr>
          <p:cNvPr id="6" name="TextBox 5"/>
          <p:cNvSpPr txBox="1"/>
          <p:nvPr/>
        </p:nvSpPr>
        <p:spPr>
          <a:xfrm>
            <a:off x="6019800" y="3429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C. Vắng thỏ nâu, vì thỏ nâu bị ốm</a:t>
            </a:r>
            <a:endParaRPr lang="vi-VN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582" y="4434273"/>
            <a:ext cx="1697614" cy="221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</TotalTime>
  <Words>398</Words>
  <Application>Microsoft Office PowerPoint</Application>
  <PresentationFormat>On-screen Show (4:3)</PresentationFormat>
  <Paragraphs>43</Paragraphs>
  <Slides>22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dinh_giavn</dc:creator>
  <cp:lastModifiedBy>Administrator</cp:lastModifiedBy>
  <cp:revision>60</cp:revision>
  <dcterms:created xsi:type="dcterms:W3CDTF">2014-04-03T08:07:40Z</dcterms:created>
  <dcterms:modified xsi:type="dcterms:W3CDTF">2025-09-18T10:14:07Z</dcterms:modified>
</cp:coreProperties>
</file>