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70" r:id="rId4"/>
    <p:sldId id="273" r:id="rId5"/>
    <p:sldId id="267" r:id="rId6"/>
    <p:sldId id="260" r:id="rId7"/>
    <p:sldId id="275" r:id="rId8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file:///C:\Documents%20and%20Settings\Minh%20Thang%20Computer\Desktop\GADT%20T11\nhac%20khoi%20dong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Minh%20Thang%20Computer\Desktop\GADT%20T11\ChauYeuCoChuCongNhanBeat-V.A-3844222.mp3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021" y="20053"/>
            <a:ext cx="9187140" cy="6837947"/>
            <a:chOff x="8021" y="20053"/>
            <a:chExt cx="9187140" cy="683794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" y="20053"/>
              <a:ext cx="9163077" cy="6837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51161" y="1828800"/>
              <a:ext cx="91440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Ném trúng đích thẳng đứng</a:t>
              </a:r>
            </a:p>
            <a:p>
              <a:pPr algn="ctr"/>
              <a:r>
                <a:rPr lang="vi-VN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TCVĐ</a:t>
              </a:r>
              <a:r>
                <a:rPr lang="vi-VN" sz="32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Đá bóng vào gôn</a:t>
              </a:r>
              <a:endPara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Lứa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5- 6 </a:t>
              </a:r>
              <a:r>
                <a:rPr lang="en-US" sz="24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endPara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46398" y="526013"/>
              <a:ext cx="510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>
                  <a:solidFill>
                    <a:srgbClr val="002060"/>
                  </a:solidFill>
                </a:rPr>
                <a:t>ỦY BAN NHÂN DÂN QUẬN LONG BIÊN</a:t>
              </a:r>
            </a:p>
            <a:p>
              <a:pPr algn="ctr"/>
              <a:r>
                <a:rPr lang="en-US" b="1" smtClean="0">
                  <a:solidFill>
                    <a:srgbClr val="002060"/>
                  </a:solidFill>
                </a:rPr>
                <a:t>TRƯỜNG MẦM NON GIANG BIÊN</a:t>
              </a:r>
              <a:endParaRPr lang="en-US" b="1">
                <a:solidFill>
                  <a:srgbClr val="002060"/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454" y="1182688"/>
              <a:ext cx="633413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khoi d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609600" y="54864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" y="4011"/>
            <a:ext cx="9138650" cy="68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60960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Khëi ®éng</a:t>
            </a:r>
            <a:b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endParaRPr kumimoji="0" lang="vi-VN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2" name="Khổi động 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140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  <a:br>
              <a:rPr lang="en-US" sz="60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auYeuCoChuCongNhanBeat-V.A-38442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85800" y="58674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94"/>
            <a:ext cx="9144000" cy="682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3141" y="1788695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</a:rPr>
              <a:t>Vận động cơ bản</a:t>
            </a:r>
            <a:r>
              <a:rPr lang="en-US" sz="2400" smtClean="0"/>
              <a:t>:</a:t>
            </a:r>
          </a:p>
          <a:p>
            <a:r>
              <a:rPr lang="en-US" sz="2400" smtClean="0"/>
              <a:t> </a:t>
            </a:r>
          </a:p>
          <a:p>
            <a:r>
              <a:rPr lang="en-US" sz="3200" b="1" smtClean="0">
                <a:solidFill>
                  <a:srgbClr val="0000FF"/>
                </a:solidFill>
              </a:rPr>
              <a:t>Ném trúng đích thẳng đứng</a:t>
            </a:r>
            <a:endParaRPr lang="en-US" sz="32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01756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Nhảy lò cò lấy bóng.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VĐ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3716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  <a:endParaRPr lang="en-US" sz="40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0&quot;/&gt;&lt;/object&gt;&lt;object type=&quot;3&quot; unique_id=&quot;10006&quot;&gt;&lt;property id=&quot;20148&quot; value=&quot;5&quot;/&gt;&lt;property id=&quot;20300&quot; value=&quot;Slide 3&quot;/&gt;&lt;property id=&quot;20307&quot; value=&quot;273&quot;/&gt;&lt;/object&gt;&lt;object type=&quot;3&quot; unique_id=&quot;10007&quot;&gt;&lt;property id=&quot;20148&quot; value=&quot;5&quot;/&gt;&lt;property id=&quot;20300&quot; value=&quot;Slide 4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74&quot;/&gt;&lt;/object&gt;&lt;object type=&quot;3&quot; unique_id=&quot;10010&quot;&gt;&lt;property id=&quot;20148&quot; value=&quot;5&quot;/&gt;&lt;property id=&quot;20300&quot; value=&quot;Slide 7&quot;/&gt;&lt;property id=&quot;20307&quot; value=&quot;275&quot;/&gt;&lt;/object&gt;&lt;object type=&quot;3&quot; unique_id=&quot;10011&quot;&gt;&lt;property id=&quot;20148&quot; value=&quot;5&quot;/&gt;&lt;property id=&quot;20300&quot; value=&quot;Slide 8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2849</TotalTime>
  <Words>61</Words>
  <Application>Microsoft Office PowerPoint</Application>
  <PresentationFormat>On-screen Show (4:3)</PresentationFormat>
  <Paragraphs>12</Paragraphs>
  <Slides>6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</cp:lastModifiedBy>
  <cp:revision>120</cp:revision>
  <dcterms:created xsi:type="dcterms:W3CDTF">2016-10-23T17:21:39Z</dcterms:created>
  <dcterms:modified xsi:type="dcterms:W3CDTF">2024-03-18T08:32:56Z</dcterms:modified>
</cp:coreProperties>
</file>