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1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3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5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7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0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35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50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05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90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7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2B620-950E-440D-8F5B-53833FBE93D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59FA3-13FA-4E47-A155-4D905989F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4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Techsi.vn\Desktop\nền\thơ nagf tiên ốc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79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:\Users\Techsi.vn\Desktop\nền\thơ nàng tiên ốc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08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C:\Users\Techsi.vn\Desktop\nền\thơ nagf tiên ốc 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710"/>
            <a:ext cx="9144000" cy="688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15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C:\Users\Techsi.vn\Desktop\nền\thơ nagf tiên ốc 2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36" r="11272"/>
          <a:stretch/>
        </p:blipFill>
        <p:spPr bwMode="auto">
          <a:xfrm>
            <a:off x="0" y="27708"/>
            <a:ext cx="9144000" cy="6830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14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 descr="C:\Users\Techsi.vn\Desktop\nền\thơ nagf tiên ốc 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567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1</cp:revision>
  <cp:lastPrinted>2020-12-07T04:01:05Z</cp:lastPrinted>
  <dcterms:created xsi:type="dcterms:W3CDTF">2020-12-07T03:58:30Z</dcterms:created>
  <dcterms:modified xsi:type="dcterms:W3CDTF">2020-12-07T04:01:42Z</dcterms:modified>
</cp:coreProperties>
</file>