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57" r:id="rId6"/>
    <p:sldId id="263" r:id="rId7"/>
    <p:sldId id="261" r:id="rId8"/>
    <p:sldId id="262" r:id="rId9"/>
    <p:sldId id="266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A98-332B-4DE0-AA5F-432A35A1C51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70C0-08C5-4653-AAC4-CA23B63BCE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../media/media1.wma"/><Relationship Id="rId1" Type="http://schemas.openxmlformats.org/officeDocument/2006/relationships/audio" Target="../media/media1.wm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á vàng bơi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420100" y="6180786"/>
            <a:ext cx="609600" cy="609600"/>
          </a:xfrm>
          <a:prstGeom prst="rect">
            <a:avLst/>
          </a:prstGeom>
        </p:spPr>
      </p:pic>
      <p:pic>
        <p:nvPicPr>
          <p:cNvPr id="7" name="Picture 2" descr="Quảng Cáo Bằng Tay Trong Lành Sinh Nền, Dễ Thương, Học Sinh, Quảng Cáo Nền 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1783" y="1993612"/>
            <a:ext cx="717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                               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8322" y="2578387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224718"/>
            <a:ext cx="452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286" y="3848877"/>
            <a:ext cx="5562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Hằng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Nguyễn Thị Hồng Phượng 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219" y="75127"/>
            <a:ext cx="4066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 PHƯỜNG VIỆT HƯNG 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22531"/>
            <a:ext cx="943875" cy="99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0"/>
            <a:ext cx="9130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865531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6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8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178" name="Picture 10" descr="Khung hình nền đẹp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855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186553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chsi.vn\Desktop\nền\xé dán đàn cá 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599" r="11178" b="10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echsi.vn\Desktop\nền\xé dán đàn cá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8180" r="3785" b="10059"/>
          <a:stretch>
            <a:fillRect/>
          </a:stretch>
        </p:blipFill>
        <p:spPr bwMode="auto">
          <a:xfrm>
            <a:off x="-12879" y="0"/>
            <a:ext cx="9156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echsi.vn\Desktop\nền\xé dán cá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3166" r="2469" b="16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esktop\cá 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8308" r="2925" b="86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, phông nền khai giảng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676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 smtClean="0">
                <a:solidFill>
                  <a:srgbClr val="0000FF"/>
                </a:solidFill>
              </a:rPr>
              <a:t>                                 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WPS Presentation</Application>
  <PresentationFormat>On-screen Show (4:3)</PresentationFormat>
  <Paragraphs>21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phượng nguyễn</cp:lastModifiedBy>
  <cp:revision>10</cp:revision>
  <dcterms:created xsi:type="dcterms:W3CDTF">2020-12-07T02:05:00Z</dcterms:created>
  <dcterms:modified xsi:type="dcterms:W3CDTF">2025-12-17T09:03:23Z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3E2FA5A444E94154884C50330B17482F_12</vt:lpwstr>
  </property>
  <property fmtid="{D5CDD505-2E9C-101B-9397-08002B2CF9AE}" pid="3" name="KSOProductBuildVer">
    <vt:lpwstr>1033-12.2.0.23155</vt:lpwstr>
  </property>
</Properties>
</file>