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68" r:id="rId1"/>
    <p:sldMasterId id="2147483780" r:id="rId2"/>
    <p:sldMasterId id="2147483792" r:id="rId3"/>
    <p:sldMasterId id="2147484499" r:id="rId4"/>
    <p:sldMasterId id="2147484511" r:id="rId5"/>
  </p:sldMasterIdLst>
  <p:notesMasterIdLst>
    <p:notesMasterId r:id="rId13"/>
  </p:notesMasterIdLst>
  <p:sldIdLst>
    <p:sldId id="458" r:id="rId6"/>
    <p:sldId id="463" r:id="rId7"/>
    <p:sldId id="469" r:id="rId8"/>
    <p:sldId id="467" r:id="rId9"/>
    <p:sldId id="470" r:id="rId10"/>
    <p:sldId id="471" r:id="rId11"/>
    <p:sldId id="294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custDataLst>
    <p:tags r:id="rId1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1225" indent="31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68425" indent="31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4038" indent="476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FF3300"/>
    <a:srgbClr val="66FF33"/>
    <a:srgbClr val="FF6600"/>
    <a:srgbClr val="EF4FE7"/>
    <a:srgbClr val="FF66CC"/>
    <a:srgbClr val="FFFF66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4" autoAdjust="0"/>
    <p:restoredTop sz="93002" autoAdjust="0"/>
  </p:normalViewPr>
  <p:slideViewPr>
    <p:cSldViewPr>
      <p:cViewPr varScale="1">
        <p:scale>
          <a:sx n="68" d="100"/>
          <a:sy n="68" d="100"/>
        </p:scale>
        <p:origin x="738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font" Target="fonts/font2.fntdata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10ED86F-6B41-487F-91B2-533373D61403}" type="datetimeFigureOut">
              <a:rPr lang="en-US"/>
              <a:pPr>
                <a:defRPr/>
              </a:pPr>
              <a:t>16/12/2025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D6CD0AA-9261-4E6D-9781-716197293C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631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1225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68425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4038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0927" algn="l" defTabSz="91237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37104" algn="l" defTabSz="91237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3285" algn="l" defTabSz="91237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49471" algn="l" defTabSz="91237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1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9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7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58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A2384-F537-4D71-B4E4-23AE1B2887BE}" type="datetimeFigureOut">
              <a:rPr lang="en-US"/>
              <a:pPr>
                <a:defRPr/>
              </a:pPr>
              <a:t>16/12/2025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85D97-D4E6-4D05-BCB2-958A9B6C8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30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6E29D-EF90-419F-ABB3-B7DA3357589B}" type="datetimeFigureOut">
              <a:rPr lang="en-US"/>
              <a:pPr>
                <a:defRPr/>
              </a:pPr>
              <a:t>16/12/2025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F4FE5-A4FF-4707-BB69-6060687D9F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567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409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409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FFA30-A3F0-422B-A05A-D04D47FDCB98}" type="datetimeFigureOut">
              <a:rPr lang="en-US"/>
              <a:pPr>
                <a:defRPr/>
              </a:pPr>
              <a:t>16/12/2025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540F1-344F-4060-A210-0986D49964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012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90"/>
            <a:ext cx="10363200" cy="1470025"/>
          </a:xfrm>
        </p:spPr>
        <p:txBody>
          <a:bodyPr lIns="91240" tIns="45627" rIns="91240" bIns="4562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 lIns="91240" tIns="45627" rIns="91240" bIns="45627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1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9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7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58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2979605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240" tIns="45627" rIns="91240" bIns="4562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91240" tIns="45627" rIns="91240" bIns="4562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360246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8"/>
            <a:ext cx="10363200" cy="1362075"/>
          </a:xfrm>
        </p:spPr>
        <p:txBody>
          <a:bodyPr lIns="91240" tIns="45627" rIns="91240" bIns="45627"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</p:spPr>
        <p:txBody>
          <a:bodyPr lIns="91240" tIns="45627" rIns="91240" bIns="45627"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22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645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470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29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11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4938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576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58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228125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240" tIns="45627" rIns="91240" bIns="4562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86"/>
            <a:ext cx="5384800" cy="3394075"/>
          </a:xfrm>
        </p:spPr>
        <p:txBody>
          <a:bodyPr lIns="91240" tIns="45627" rIns="91240" bIns="45627"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86"/>
            <a:ext cx="5384800" cy="3394075"/>
          </a:xfrm>
        </p:spPr>
        <p:txBody>
          <a:bodyPr lIns="91240" tIns="45627" rIns="91240" bIns="45627"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642278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 lIns="91240" tIns="45627" rIns="91240" bIns="45627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32"/>
            <a:ext cx="5386916" cy="639763"/>
          </a:xfrm>
        </p:spPr>
        <p:txBody>
          <a:bodyPr lIns="91240" tIns="45627" rIns="91240" bIns="45627" anchor="b"/>
          <a:lstStyle>
            <a:lvl1pPr marL="0" indent="0">
              <a:buNone/>
              <a:defRPr sz="3200" b="1"/>
            </a:lvl1pPr>
            <a:lvl2pPr marL="608229" indent="0">
              <a:buNone/>
              <a:defRPr sz="2700" b="1"/>
            </a:lvl2pPr>
            <a:lvl3pPr marL="1216458" indent="0">
              <a:buNone/>
              <a:defRPr sz="2400" b="1"/>
            </a:lvl3pPr>
            <a:lvl4pPr marL="1824701" indent="0">
              <a:buNone/>
              <a:defRPr sz="2100" b="1"/>
            </a:lvl4pPr>
            <a:lvl5pPr marL="2432920" indent="0">
              <a:buNone/>
              <a:defRPr sz="2100" b="1"/>
            </a:lvl5pPr>
            <a:lvl6pPr marL="3041159" indent="0">
              <a:buNone/>
              <a:defRPr sz="2100" b="1"/>
            </a:lvl6pPr>
            <a:lvl7pPr marL="3649381" indent="0">
              <a:buNone/>
              <a:defRPr sz="2100" b="1"/>
            </a:lvl7pPr>
            <a:lvl8pPr marL="4257614" indent="0">
              <a:buNone/>
              <a:defRPr sz="2100" b="1"/>
            </a:lvl8pPr>
            <a:lvl9pPr marL="48658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6" cy="3951288"/>
          </a:xfrm>
        </p:spPr>
        <p:txBody>
          <a:bodyPr lIns="91240" tIns="45627" rIns="91240" bIns="45627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4" y="1535132"/>
            <a:ext cx="5389033" cy="639763"/>
          </a:xfrm>
        </p:spPr>
        <p:txBody>
          <a:bodyPr lIns="91240" tIns="45627" rIns="91240" bIns="45627" anchor="b"/>
          <a:lstStyle>
            <a:lvl1pPr marL="0" indent="0">
              <a:buNone/>
              <a:defRPr sz="3200" b="1"/>
            </a:lvl1pPr>
            <a:lvl2pPr marL="608229" indent="0">
              <a:buNone/>
              <a:defRPr sz="2700" b="1"/>
            </a:lvl2pPr>
            <a:lvl3pPr marL="1216458" indent="0">
              <a:buNone/>
              <a:defRPr sz="2400" b="1"/>
            </a:lvl3pPr>
            <a:lvl4pPr marL="1824701" indent="0">
              <a:buNone/>
              <a:defRPr sz="2100" b="1"/>
            </a:lvl4pPr>
            <a:lvl5pPr marL="2432920" indent="0">
              <a:buNone/>
              <a:defRPr sz="2100" b="1"/>
            </a:lvl5pPr>
            <a:lvl6pPr marL="3041159" indent="0">
              <a:buNone/>
              <a:defRPr sz="2100" b="1"/>
            </a:lvl6pPr>
            <a:lvl7pPr marL="3649381" indent="0">
              <a:buNone/>
              <a:defRPr sz="2100" b="1"/>
            </a:lvl7pPr>
            <a:lvl8pPr marL="4257614" indent="0">
              <a:buNone/>
              <a:defRPr sz="2100" b="1"/>
            </a:lvl8pPr>
            <a:lvl9pPr marL="48658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4" y="2174875"/>
            <a:ext cx="5389033" cy="3951288"/>
          </a:xfrm>
        </p:spPr>
        <p:txBody>
          <a:bodyPr lIns="91240" tIns="45627" rIns="91240" bIns="45627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09651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240" tIns="45627" rIns="91240" bIns="45627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082136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89798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7" y="273082"/>
            <a:ext cx="4011084" cy="1162051"/>
          </a:xfrm>
        </p:spPr>
        <p:txBody>
          <a:bodyPr lIns="91240" tIns="45627" rIns="91240" bIns="45627"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64" y="273115"/>
            <a:ext cx="6815667" cy="5853113"/>
          </a:xfrm>
        </p:spPr>
        <p:txBody>
          <a:bodyPr lIns="91240" tIns="45627" rIns="91240" bIns="45627"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7" y="1435114"/>
            <a:ext cx="4011084" cy="4691063"/>
          </a:xfrm>
        </p:spPr>
        <p:txBody>
          <a:bodyPr lIns="91240" tIns="45627" rIns="91240" bIns="45627"/>
          <a:lstStyle>
            <a:lvl1pPr marL="0" indent="0">
              <a:buNone/>
              <a:defRPr sz="1900"/>
            </a:lvl1pPr>
            <a:lvl2pPr marL="608229" indent="0">
              <a:buNone/>
              <a:defRPr sz="1600"/>
            </a:lvl2pPr>
            <a:lvl3pPr marL="1216458" indent="0">
              <a:buNone/>
              <a:defRPr sz="1400"/>
            </a:lvl3pPr>
            <a:lvl4pPr marL="1824701" indent="0">
              <a:buNone/>
              <a:defRPr sz="1300"/>
            </a:lvl4pPr>
            <a:lvl5pPr marL="2432920" indent="0">
              <a:buNone/>
              <a:defRPr sz="1300"/>
            </a:lvl5pPr>
            <a:lvl6pPr marL="3041159" indent="0">
              <a:buNone/>
              <a:defRPr sz="1300"/>
            </a:lvl6pPr>
            <a:lvl7pPr marL="3649381" indent="0">
              <a:buNone/>
              <a:defRPr sz="1300"/>
            </a:lvl7pPr>
            <a:lvl8pPr marL="4257614" indent="0">
              <a:buNone/>
              <a:defRPr sz="1300"/>
            </a:lvl8pPr>
            <a:lvl9pPr marL="4865847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925777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00815-FC7D-474A-94BD-5F9FAD0C36C3}" type="datetimeFigureOut">
              <a:rPr lang="en-US"/>
              <a:pPr>
                <a:defRPr/>
              </a:pPr>
              <a:t>16/12/2025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C7318-A62C-433C-9391-A882D51DB3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1932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6" y="4800630"/>
            <a:ext cx="7315200" cy="566739"/>
          </a:xfrm>
        </p:spPr>
        <p:txBody>
          <a:bodyPr lIns="91240" tIns="45627" rIns="91240" bIns="45627"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6" y="612775"/>
            <a:ext cx="7315200" cy="4114800"/>
          </a:xfrm>
        </p:spPr>
        <p:txBody>
          <a:bodyPr vert="horz" lIns="91240" tIns="45627" rIns="91240" bIns="45627" rtlCol="0">
            <a:normAutofit/>
          </a:bodyPr>
          <a:lstStyle>
            <a:lvl1pPr marL="0" indent="0">
              <a:buNone/>
              <a:defRPr sz="4300"/>
            </a:lvl1pPr>
            <a:lvl2pPr marL="608229" indent="0">
              <a:buNone/>
              <a:defRPr sz="3800"/>
            </a:lvl2pPr>
            <a:lvl3pPr marL="1216458" indent="0">
              <a:buNone/>
              <a:defRPr sz="3200"/>
            </a:lvl3pPr>
            <a:lvl4pPr marL="1824701" indent="0">
              <a:buNone/>
              <a:defRPr sz="2700"/>
            </a:lvl4pPr>
            <a:lvl5pPr marL="2432920" indent="0">
              <a:buNone/>
              <a:defRPr sz="2700"/>
            </a:lvl5pPr>
            <a:lvl6pPr marL="3041159" indent="0">
              <a:buNone/>
              <a:defRPr sz="2700"/>
            </a:lvl6pPr>
            <a:lvl7pPr marL="3649381" indent="0">
              <a:buNone/>
              <a:defRPr sz="2700"/>
            </a:lvl7pPr>
            <a:lvl8pPr marL="4257614" indent="0">
              <a:buNone/>
              <a:defRPr sz="2700"/>
            </a:lvl8pPr>
            <a:lvl9pPr marL="4865847" indent="0">
              <a:buNone/>
              <a:defRPr sz="27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6" y="5367402"/>
            <a:ext cx="7315200" cy="804863"/>
          </a:xfrm>
        </p:spPr>
        <p:txBody>
          <a:bodyPr lIns="91240" tIns="45627" rIns="91240" bIns="45627"/>
          <a:lstStyle>
            <a:lvl1pPr marL="0" indent="0">
              <a:buNone/>
              <a:defRPr sz="1900"/>
            </a:lvl1pPr>
            <a:lvl2pPr marL="608229" indent="0">
              <a:buNone/>
              <a:defRPr sz="1600"/>
            </a:lvl2pPr>
            <a:lvl3pPr marL="1216458" indent="0">
              <a:buNone/>
              <a:defRPr sz="1400"/>
            </a:lvl3pPr>
            <a:lvl4pPr marL="1824701" indent="0">
              <a:buNone/>
              <a:defRPr sz="1300"/>
            </a:lvl4pPr>
            <a:lvl5pPr marL="2432920" indent="0">
              <a:buNone/>
              <a:defRPr sz="1300"/>
            </a:lvl5pPr>
            <a:lvl6pPr marL="3041159" indent="0">
              <a:buNone/>
              <a:defRPr sz="1300"/>
            </a:lvl6pPr>
            <a:lvl7pPr marL="3649381" indent="0">
              <a:buNone/>
              <a:defRPr sz="1300"/>
            </a:lvl7pPr>
            <a:lvl8pPr marL="4257614" indent="0">
              <a:buNone/>
              <a:defRPr sz="1300"/>
            </a:lvl8pPr>
            <a:lvl9pPr marL="4865847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342208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240" tIns="45627" rIns="91240" bIns="4562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91240" tIns="45627" rIns="91240" bIns="4562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062086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409"/>
            <a:ext cx="2743200" cy="4387851"/>
          </a:xfrm>
        </p:spPr>
        <p:txBody>
          <a:bodyPr vert="eaVert" lIns="91240" tIns="45627" rIns="91240" bIns="4562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409"/>
            <a:ext cx="8026400" cy="4387851"/>
          </a:xfrm>
        </p:spPr>
        <p:txBody>
          <a:bodyPr vert="eaVert" lIns="91240" tIns="45627" rIns="91240" bIns="4562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977315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8229" indent="0" algn="ctr">
              <a:buNone/>
              <a:defRPr/>
            </a:lvl2pPr>
            <a:lvl3pPr marL="1216458" indent="0" algn="ctr">
              <a:buNone/>
              <a:defRPr/>
            </a:lvl3pPr>
            <a:lvl4pPr marL="1824701" indent="0" algn="ctr">
              <a:buNone/>
              <a:defRPr/>
            </a:lvl4pPr>
            <a:lvl5pPr marL="2432920" indent="0" algn="ctr">
              <a:buNone/>
              <a:defRPr/>
            </a:lvl5pPr>
            <a:lvl6pPr marL="3041159" indent="0" algn="ctr">
              <a:buNone/>
              <a:defRPr/>
            </a:lvl6pPr>
            <a:lvl7pPr marL="3649381" indent="0" algn="ctr">
              <a:buNone/>
              <a:defRPr/>
            </a:lvl7pPr>
            <a:lvl8pPr marL="4257614" indent="0" algn="ctr">
              <a:buNone/>
              <a:defRPr/>
            </a:lvl8pPr>
            <a:lvl9pPr marL="48658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BDB80622-3BF4-4F96-8123-AC55CEB8F3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029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56D82FE2-5118-49CF-91EF-40F7C34F02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4458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8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</p:spPr>
        <p:txBody>
          <a:bodyPr anchor="b"/>
          <a:lstStyle>
            <a:lvl1pPr marL="0" indent="0">
              <a:buNone/>
              <a:defRPr sz="2700"/>
            </a:lvl1pPr>
            <a:lvl2pPr marL="608229" indent="0">
              <a:buNone/>
              <a:defRPr sz="2400"/>
            </a:lvl2pPr>
            <a:lvl3pPr marL="1216458" indent="0">
              <a:buNone/>
              <a:defRPr sz="2100"/>
            </a:lvl3pPr>
            <a:lvl4pPr marL="1824701" indent="0">
              <a:buNone/>
              <a:defRPr sz="1900"/>
            </a:lvl4pPr>
            <a:lvl5pPr marL="2432920" indent="0">
              <a:buNone/>
              <a:defRPr sz="1900"/>
            </a:lvl5pPr>
            <a:lvl6pPr marL="3041159" indent="0">
              <a:buNone/>
              <a:defRPr sz="1900"/>
            </a:lvl6pPr>
            <a:lvl7pPr marL="3649381" indent="0">
              <a:buNone/>
              <a:defRPr sz="1900"/>
            </a:lvl7pPr>
            <a:lvl8pPr marL="4257614" indent="0">
              <a:buNone/>
              <a:defRPr sz="1900"/>
            </a:lvl8pPr>
            <a:lvl9pPr marL="4865847" indent="0">
              <a:buNone/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000744DE-EBC6-4D1B-BA3B-F0FABD9971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556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25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25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E4B33F2A-CA85-4675-9CE5-8CCBADC224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0553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32"/>
            <a:ext cx="5386916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229" indent="0">
              <a:buNone/>
              <a:defRPr sz="2700" b="1"/>
            </a:lvl2pPr>
            <a:lvl3pPr marL="1216458" indent="0">
              <a:buNone/>
              <a:defRPr sz="2400" b="1"/>
            </a:lvl3pPr>
            <a:lvl4pPr marL="1824701" indent="0">
              <a:buNone/>
              <a:defRPr sz="2100" b="1"/>
            </a:lvl4pPr>
            <a:lvl5pPr marL="2432920" indent="0">
              <a:buNone/>
              <a:defRPr sz="2100" b="1"/>
            </a:lvl5pPr>
            <a:lvl6pPr marL="3041159" indent="0">
              <a:buNone/>
              <a:defRPr sz="2100" b="1"/>
            </a:lvl6pPr>
            <a:lvl7pPr marL="3649381" indent="0">
              <a:buNone/>
              <a:defRPr sz="2100" b="1"/>
            </a:lvl7pPr>
            <a:lvl8pPr marL="4257614" indent="0">
              <a:buNone/>
              <a:defRPr sz="2100" b="1"/>
            </a:lvl8pPr>
            <a:lvl9pPr marL="48658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6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4" y="1535132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229" indent="0">
              <a:buNone/>
              <a:defRPr sz="2700" b="1"/>
            </a:lvl2pPr>
            <a:lvl3pPr marL="1216458" indent="0">
              <a:buNone/>
              <a:defRPr sz="2400" b="1"/>
            </a:lvl3pPr>
            <a:lvl4pPr marL="1824701" indent="0">
              <a:buNone/>
              <a:defRPr sz="2100" b="1"/>
            </a:lvl4pPr>
            <a:lvl5pPr marL="2432920" indent="0">
              <a:buNone/>
              <a:defRPr sz="2100" b="1"/>
            </a:lvl5pPr>
            <a:lvl6pPr marL="3041159" indent="0">
              <a:buNone/>
              <a:defRPr sz="2100" b="1"/>
            </a:lvl6pPr>
            <a:lvl7pPr marL="3649381" indent="0">
              <a:buNone/>
              <a:defRPr sz="2100" b="1"/>
            </a:lvl7pPr>
            <a:lvl8pPr marL="4257614" indent="0">
              <a:buNone/>
              <a:defRPr sz="2100" b="1"/>
            </a:lvl8pPr>
            <a:lvl9pPr marL="48658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3E812259-7C2B-42B1-A867-E2598EE47D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607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BF70AA8F-29C5-4DDA-8C9E-E82E8580C9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819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32C61437-F6CA-4C01-A1DB-43473C93B4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840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8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22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645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470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29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11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4938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576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58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48529-F70E-45CD-9078-72FD9F569DC1}" type="datetimeFigureOut">
              <a:rPr lang="en-US"/>
              <a:pPr>
                <a:defRPr/>
              </a:pPr>
              <a:t>16/12/2025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EDBBB-590E-4239-BB70-F4D87ECE2E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2820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82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64" y="273087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1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229" indent="0">
              <a:buNone/>
              <a:defRPr sz="1600"/>
            </a:lvl2pPr>
            <a:lvl3pPr marL="1216458" indent="0">
              <a:buNone/>
              <a:defRPr sz="1400"/>
            </a:lvl3pPr>
            <a:lvl4pPr marL="1824701" indent="0">
              <a:buNone/>
              <a:defRPr sz="1300"/>
            </a:lvl4pPr>
            <a:lvl5pPr marL="2432920" indent="0">
              <a:buNone/>
              <a:defRPr sz="1300"/>
            </a:lvl5pPr>
            <a:lvl6pPr marL="3041159" indent="0">
              <a:buNone/>
              <a:defRPr sz="1300"/>
            </a:lvl6pPr>
            <a:lvl7pPr marL="3649381" indent="0">
              <a:buNone/>
              <a:defRPr sz="1300"/>
            </a:lvl7pPr>
            <a:lvl8pPr marL="4257614" indent="0">
              <a:buNone/>
              <a:defRPr sz="1300"/>
            </a:lvl8pPr>
            <a:lvl9pPr marL="4865847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B2234354-BE0F-4C6D-AA6F-8EBFD79CCC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502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6" y="4800630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6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229" indent="0">
              <a:buNone/>
              <a:defRPr sz="3800"/>
            </a:lvl2pPr>
            <a:lvl3pPr marL="1216458" indent="0">
              <a:buNone/>
              <a:defRPr sz="3200"/>
            </a:lvl3pPr>
            <a:lvl4pPr marL="1824701" indent="0">
              <a:buNone/>
              <a:defRPr sz="2700"/>
            </a:lvl4pPr>
            <a:lvl5pPr marL="2432920" indent="0">
              <a:buNone/>
              <a:defRPr sz="2700"/>
            </a:lvl5pPr>
            <a:lvl6pPr marL="3041159" indent="0">
              <a:buNone/>
              <a:defRPr sz="2700"/>
            </a:lvl6pPr>
            <a:lvl7pPr marL="3649381" indent="0">
              <a:buNone/>
              <a:defRPr sz="2700"/>
            </a:lvl7pPr>
            <a:lvl8pPr marL="4257614" indent="0">
              <a:buNone/>
              <a:defRPr sz="2700"/>
            </a:lvl8pPr>
            <a:lvl9pPr marL="4865847" indent="0">
              <a:buNone/>
              <a:defRPr sz="27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6" y="5367374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229" indent="0">
              <a:buNone/>
              <a:defRPr sz="1600"/>
            </a:lvl2pPr>
            <a:lvl3pPr marL="1216458" indent="0">
              <a:buNone/>
              <a:defRPr sz="1400"/>
            </a:lvl3pPr>
            <a:lvl4pPr marL="1824701" indent="0">
              <a:buNone/>
              <a:defRPr sz="1300"/>
            </a:lvl4pPr>
            <a:lvl5pPr marL="2432920" indent="0">
              <a:buNone/>
              <a:defRPr sz="1300"/>
            </a:lvl5pPr>
            <a:lvl6pPr marL="3041159" indent="0">
              <a:buNone/>
              <a:defRPr sz="1300"/>
            </a:lvl6pPr>
            <a:lvl7pPr marL="3649381" indent="0">
              <a:buNone/>
              <a:defRPr sz="1300"/>
            </a:lvl7pPr>
            <a:lvl8pPr marL="4257614" indent="0">
              <a:buNone/>
              <a:defRPr sz="1300"/>
            </a:lvl8pPr>
            <a:lvl9pPr marL="4865847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ACAED75E-B7E8-4BE4-A842-0CB12F07EC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136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332E8CA6-1938-467B-9E6E-AA039CE307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976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778FD43E-DD45-4C93-9104-B8F36B505E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593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9A16-0692-4FD8-8520-B76CB88A2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15C6-8043-4D84-8635-6109DEA105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0038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9A16-0692-4FD8-8520-B76CB88A2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15C6-8043-4D84-8635-6109DEA105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7786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9A16-0692-4FD8-8520-B76CB88A2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15C6-8043-4D84-8635-6109DEA105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6709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9A16-0692-4FD8-8520-B76CB88A2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15C6-8043-4D84-8635-6109DEA105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0360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9A16-0692-4FD8-8520-B76CB88A2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15C6-8043-4D84-8635-6109DEA105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7002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9A16-0692-4FD8-8520-B76CB88A2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15C6-8043-4D84-8635-6109DEA105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507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86"/>
            <a:ext cx="5384800" cy="3394075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86"/>
            <a:ext cx="5384800" cy="3394075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8FEB1-61CB-411D-8D8E-8FC3BB61DC1D}" type="datetimeFigureOut">
              <a:rPr lang="en-US"/>
              <a:pPr>
                <a:defRPr/>
              </a:pPr>
              <a:t>16/12/2025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B9B6D-F8F8-4CDE-B5C6-3297B18FD2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6744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9A16-0692-4FD8-8520-B76CB88A2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15C6-8043-4D84-8635-6109DEA105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3989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9A16-0692-4FD8-8520-B76CB88A2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15C6-8043-4D84-8635-6109DEA105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552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9A16-0692-4FD8-8520-B76CB88A2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15C6-8043-4D84-8635-6109DEA105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5508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9A16-0692-4FD8-8520-B76CB88A2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15C6-8043-4D84-8635-6109DEA105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3743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9A16-0692-4FD8-8520-B76CB88A2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15C6-8043-4D84-8635-6109DEA105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2018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1219"/>
            <a:ext cx="10363200" cy="14684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5407"/>
            <a:ext cx="8534400" cy="1754188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BD76F8-2405-4B57-9BB3-29ED0B45E1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79D4873-95DD-4B4D-B438-9443176665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CAB919-1365-441D-A946-87832BE45A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81BF1-E560-4536-8285-1C0A5AFD266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3989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78CEDE1-27C6-4A26-901B-8E1732E79A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8A9D6C-680C-464E-922F-4C3F5E6997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D7F615-2ADC-4F87-94F9-9DF5DBE24B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B9B75-F510-4D33-92E4-FB65DEF9F16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3727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300"/>
            <a:ext cx="10363200" cy="1361281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7111"/>
            <a:ext cx="10363200" cy="1500188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9A76BDC-5D4E-4361-909D-D173B0C5CF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3235E3-9D27-4C19-A6FA-948F79A743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CD4B836-76AA-4313-9C2D-D46DD90623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2A5CA-647D-44F5-9A92-1A0821FDAC2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0127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717" y="1597425"/>
            <a:ext cx="5382683" cy="4536281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97425"/>
            <a:ext cx="5384800" cy="4536281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E0D6D9-9190-4578-A2B6-CCC272A373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87E59A-8454-4468-913B-5C61A73A29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DA8816-277C-44E2-8457-1B63A89B44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C11C5-469B-468C-B01E-57284C2EC4E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4923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844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908"/>
            <a:ext cx="5386917" cy="63896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7"/>
            <a:ext cx="5386917" cy="3950892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908"/>
            <a:ext cx="5389033" cy="63896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7"/>
            <a:ext cx="5389033" cy="3950892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6BB2F6B-9414-4BB6-9597-B5E927497E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9BF3E25-5499-4533-92DF-86C124B56F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6B01D8C-434C-4EB6-9CA2-179E2ACB81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F7EE87-6078-49AC-8446-5D72F9773DD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447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32"/>
            <a:ext cx="5386916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229" indent="0">
              <a:buNone/>
              <a:defRPr sz="2700" b="1"/>
            </a:lvl2pPr>
            <a:lvl3pPr marL="1216458" indent="0">
              <a:buNone/>
              <a:defRPr sz="2400" b="1"/>
            </a:lvl3pPr>
            <a:lvl4pPr marL="1824701" indent="0">
              <a:buNone/>
              <a:defRPr sz="2100" b="1"/>
            </a:lvl4pPr>
            <a:lvl5pPr marL="2432920" indent="0">
              <a:buNone/>
              <a:defRPr sz="2100" b="1"/>
            </a:lvl5pPr>
            <a:lvl6pPr marL="3041159" indent="0">
              <a:buNone/>
              <a:defRPr sz="2100" b="1"/>
            </a:lvl6pPr>
            <a:lvl7pPr marL="3649381" indent="0">
              <a:buNone/>
              <a:defRPr sz="2100" b="1"/>
            </a:lvl7pPr>
            <a:lvl8pPr marL="4257614" indent="0">
              <a:buNone/>
              <a:defRPr sz="2100" b="1"/>
            </a:lvl8pPr>
            <a:lvl9pPr marL="48658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6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4" y="1535132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229" indent="0">
              <a:buNone/>
              <a:defRPr sz="2700" b="1"/>
            </a:lvl2pPr>
            <a:lvl3pPr marL="1216458" indent="0">
              <a:buNone/>
              <a:defRPr sz="2400" b="1"/>
            </a:lvl3pPr>
            <a:lvl4pPr marL="1824701" indent="0">
              <a:buNone/>
              <a:defRPr sz="2100" b="1"/>
            </a:lvl4pPr>
            <a:lvl5pPr marL="2432920" indent="0">
              <a:buNone/>
              <a:defRPr sz="2100" b="1"/>
            </a:lvl5pPr>
            <a:lvl6pPr marL="3041159" indent="0">
              <a:buNone/>
              <a:defRPr sz="2100" b="1"/>
            </a:lvl6pPr>
            <a:lvl7pPr marL="3649381" indent="0">
              <a:buNone/>
              <a:defRPr sz="2100" b="1"/>
            </a:lvl7pPr>
            <a:lvl8pPr marL="4257614" indent="0">
              <a:buNone/>
              <a:defRPr sz="2100" b="1"/>
            </a:lvl8pPr>
            <a:lvl9pPr marL="48658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3A435-B68C-45B9-8973-54FD36A4744F}" type="datetimeFigureOut">
              <a:rPr lang="en-US"/>
              <a:pPr>
                <a:defRPr/>
              </a:pPr>
              <a:t>16/12/2025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3F972-9278-4872-9357-B101D7AFB9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878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4109C64-BB1F-4B42-A36F-C8B518FECA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D5B67CC-9583-41A2-9010-9F4035E5A5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3B5E94-13A2-408A-BDA7-D30EDA36E3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FC64B-75C4-405C-9BA6-560A2686C0E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7705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C5BA678-2ADD-4624-BB23-A16E0A33FE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FD3A6F3-4DD8-4A42-A15A-7353C634BE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5A6D57A-3DDC-4117-AD3B-2955366F3F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B9D77-F058-42F8-A3CD-9B726BA09E8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774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845"/>
            <a:ext cx="4011084" cy="116086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844"/>
            <a:ext cx="6815667" cy="585192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4705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6844B4-03D3-4D3B-8EC8-FDA1AF6554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5972A0-30F4-451D-BDF0-C862AE1204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C20AF2-8582-4C9C-B9F9-40D8E9BC57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3373C-1CA8-4340-8F52-51C8BAC5CB3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5988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205"/>
            <a:ext cx="7315200" cy="567532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3173"/>
            <a:ext cx="7315200" cy="4113608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738"/>
            <a:ext cx="7315200" cy="80367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B11AD1-6B37-4F37-AA52-9BDA7E785B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55F5D9-53A8-457A-9C0C-A68BC1F45E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C4B7FF-FE63-4339-99E5-ED98F44713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657D5-039B-4E08-93D4-D8149BF2950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4695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EFE4780-FEB0-4579-A02D-6252FB0229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048499-9060-406A-9BA5-E45E4A0761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F33A1A-4E7F-4567-9A04-3E0FEFA366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6630E-A76B-44E7-B0E8-8D40F4A3E3E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5333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41317" y="275829"/>
            <a:ext cx="2741083" cy="585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717" y="275829"/>
            <a:ext cx="8026400" cy="585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3754430-5B67-4D3E-8169-0EBDAE34AE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FCA857B-40E5-4AA1-851C-4E8B100DFC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B5D48A8-C84D-487C-B382-089352D58A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114FA-E558-4C67-B1F3-6653EFCC0B6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4040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11717" y="275829"/>
            <a:ext cx="10970683" cy="5857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788212B-3065-4BDA-9BDA-6D22CEB853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7691921-1B44-4F30-BE6D-EF5FB58931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297491B-4B50-48F6-A7F5-FF9FEEE51F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37B22-3FFD-4890-90CC-86E58E9ECBC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877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A088D-3BB1-45E5-8687-06B67280A8B1}" type="datetimeFigureOut">
              <a:rPr lang="en-US"/>
              <a:pPr>
                <a:defRPr/>
              </a:pPr>
              <a:t>16/12/2025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1C6B3-EC78-4C2A-9DA1-CFECE57186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477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42E44-8A5C-4243-BE71-772CFDFD29F9}" type="datetimeFigureOut">
              <a:rPr lang="en-US"/>
              <a:pPr>
                <a:defRPr/>
              </a:pPr>
              <a:t>16/12/2025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C03CE-018A-4649-BE12-D345A8472C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41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1" y="273082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64" y="273089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1" y="143511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229" indent="0">
              <a:buNone/>
              <a:defRPr sz="1600"/>
            </a:lvl2pPr>
            <a:lvl3pPr marL="1216458" indent="0">
              <a:buNone/>
              <a:defRPr sz="1400"/>
            </a:lvl3pPr>
            <a:lvl4pPr marL="1824701" indent="0">
              <a:buNone/>
              <a:defRPr sz="1300"/>
            </a:lvl4pPr>
            <a:lvl5pPr marL="2432920" indent="0">
              <a:buNone/>
              <a:defRPr sz="1300"/>
            </a:lvl5pPr>
            <a:lvl6pPr marL="3041159" indent="0">
              <a:buNone/>
              <a:defRPr sz="1300"/>
            </a:lvl6pPr>
            <a:lvl7pPr marL="3649381" indent="0">
              <a:buNone/>
              <a:defRPr sz="1300"/>
            </a:lvl7pPr>
            <a:lvl8pPr marL="4257614" indent="0">
              <a:buNone/>
              <a:defRPr sz="1300"/>
            </a:lvl8pPr>
            <a:lvl9pPr marL="4865847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DA401-4753-4ED0-8B51-785ADAE15E1C}" type="datetimeFigureOut">
              <a:rPr lang="en-US"/>
              <a:pPr>
                <a:defRPr/>
              </a:pPr>
              <a:t>16/12/2025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1654D-3827-42B6-812D-1C53E4DDFD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92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6" y="4800630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6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8229" indent="0">
              <a:buNone/>
              <a:defRPr sz="3800"/>
            </a:lvl2pPr>
            <a:lvl3pPr marL="1216458" indent="0">
              <a:buNone/>
              <a:defRPr sz="3200"/>
            </a:lvl3pPr>
            <a:lvl4pPr marL="1824701" indent="0">
              <a:buNone/>
              <a:defRPr sz="2700"/>
            </a:lvl4pPr>
            <a:lvl5pPr marL="2432920" indent="0">
              <a:buNone/>
              <a:defRPr sz="2700"/>
            </a:lvl5pPr>
            <a:lvl6pPr marL="3041159" indent="0">
              <a:buNone/>
              <a:defRPr sz="2700"/>
            </a:lvl6pPr>
            <a:lvl7pPr marL="3649381" indent="0">
              <a:buNone/>
              <a:defRPr sz="2700"/>
            </a:lvl7pPr>
            <a:lvl8pPr marL="4257614" indent="0">
              <a:buNone/>
              <a:defRPr sz="2700"/>
            </a:lvl8pPr>
            <a:lvl9pPr marL="4865847" indent="0">
              <a:buNone/>
              <a:defRPr sz="27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6" y="5367376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229" indent="0">
              <a:buNone/>
              <a:defRPr sz="1600"/>
            </a:lvl2pPr>
            <a:lvl3pPr marL="1216458" indent="0">
              <a:buNone/>
              <a:defRPr sz="1400"/>
            </a:lvl3pPr>
            <a:lvl4pPr marL="1824701" indent="0">
              <a:buNone/>
              <a:defRPr sz="1300"/>
            </a:lvl4pPr>
            <a:lvl5pPr marL="2432920" indent="0">
              <a:buNone/>
              <a:defRPr sz="1300"/>
            </a:lvl5pPr>
            <a:lvl6pPr marL="3041159" indent="0">
              <a:buNone/>
              <a:defRPr sz="1300"/>
            </a:lvl6pPr>
            <a:lvl7pPr marL="3649381" indent="0">
              <a:buNone/>
              <a:defRPr sz="1300"/>
            </a:lvl7pPr>
            <a:lvl8pPr marL="4257614" indent="0">
              <a:buNone/>
              <a:defRPr sz="1300"/>
            </a:lvl8pPr>
            <a:lvl9pPr marL="4865847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53264-5C0D-4AD9-81A1-C2D99DA66A3A}" type="datetimeFigureOut">
              <a:rPr lang="en-US"/>
              <a:pPr>
                <a:defRPr/>
              </a:pPr>
              <a:t>16/12/2025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B5225-3C95-4B6D-8C5B-D479663D9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50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0" tIns="45627" rIns="91240" bIns="4562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0" tIns="45627" rIns="91240" bIns="456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1240" tIns="45627" rIns="91240" bIns="45627" rtlCol="0" anchor="ctr"/>
          <a:lstStyle>
            <a:lvl1pPr algn="l">
              <a:defRPr sz="16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207C428-1CD7-4EB7-B634-F383F86CAABE}" type="datetimeFigureOut">
              <a:rPr lang="en-US"/>
              <a:pPr>
                <a:defRPr/>
              </a:pPr>
              <a:t>16/12/2025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vert="horz" lIns="91240" tIns="45627" rIns="91240" bIns="45627" rtlCol="0" anchor="ctr"/>
          <a:lstStyle>
            <a:lvl1pPr algn="ctr">
              <a:defRPr sz="16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wrap="square" lIns="91240" tIns="45627" rIns="91240" bIns="45627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  <a:latin typeface="Arial" charset="0"/>
              </a:defRPr>
            </a:lvl1pPr>
          </a:lstStyle>
          <a:p>
            <a:pPr>
              <a:defRPr/>
            </a:pPr>
            <a:fld id="{5BB9D03E-F78F-4C58-9B61-7B77444CEA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5" r:id="rId1"/>
    <p:sldLayoutId id="2147484456" r:id="rId2"/>
    <p:sldLayoutId id="2147484457" r:id="rId3"/>
    <p:sldLayoutId id="2147484458" r:id="rId4"/>
    <p:sldLayoutId id="2147484459" r:id="rId5"/>
    <p:sldLayoutId id="2147484460" r:id="rId6"/>
    <p:sldLayoutId id="2147484461" r:id="rId7"/>
    <p:sldLayoutId id="2147484462" r:id="rId8"/>
    <p:sldLayoutId id="2147484463" r:id="rId9"/>
    <p:sldLayoutId id="2147484464" r:id="rId10"/>
    <p:sldLayoutId id="2147484465" r:id="rId11"/>
  </p:sldLayoutIdLst>
  <p:txStyles>
    <p:titleStyle>
      <a:lvl1pPr algn="ctr" defTabSz="1214438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4438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defTabSz="1214438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defTabSz="1214438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defTabSz="1214438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456176" algn="ctr" defTabSz="1214900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6pPr>
      <a:lvl7pPr marL="912376" algn="ctr" defTabSz="1214900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7pPr>
      <a:lvl8pPr marL="1368549" algn="ctr" defTabSz="1214900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8pPr>
      <a:lvl9pPr marL="1824749" algn="ctr" defTabSz="1214900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4025" indent="-454025" algn="l" defTabSz="121443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5838" indent="-377825" algn="l" defTabSz="121443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17650" indent="-301625" algn="l" defTabSz="121443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7250" indent="-301625" algn="l" defTabSz="121443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5263" indent="-301625" algn="l" defTabSz="121443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5271" indent="-304124" algn="l" defTabSz="121645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3495" indent="-304124" algn="l" defTabSz="121645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1727" indent="-304124" algn="l" defTabSz="121645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69955" indent="-304124" algn="l" defTabSz="121645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229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458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1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2920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1159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9381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7614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5847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100+ Hình nền Slide đẹp 2020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66" r:id="rId1"/>
    <p:sldLayoutId id="2147484467" r:id="rId2"/>
    <p:sldLayoutId id="2147484468" r:id="rId3"/>
    <p:sldLayoutId id="2147484469" r:id="rId4"/>
    <p:sldLayoutId id="2147484470" r:id="rId5"/>
    <p:sldLayoutId id="2147484471" r:id="rId6"/>
    <p:sldLayoutId id="2147484472" r:id="rId7"/>
    <p:sldLayoutId id="2147484473" r:id="rId8"/>
    <p:sldLayoutId id="2147484474" r:id="rId9"/>
    <p:sldLayoutId id="2147484475" r:id="rId10"/>
    <p:sldLayoutId id="214748447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608229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6pPr>
      <a:lvl7pPr marL="1216458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7pPr>
      <a:lvl8pPr marL="1824701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8pPr>
      <a:lvl9pPr marL="243292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4025" indent="-4540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5838" indent="-3778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17650" indent="-3016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7250" indent="-3016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5263" indent="-3016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5271" indent="-304124" algn="l" defTabSz="1216458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3495" indent="-304124" algn="l" defTabSz="1216458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1727" indent="-304124" algn="l" defTabSz="1216458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69955" indent="-304124" algn="l" defTabSz="1216458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229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458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1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2920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1159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9381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7614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5847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0" tIns="45627" rIns="91240" bIns="4562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0" tIns="45627" rIns="91240" bIns="456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813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240" tIns="45627" rIns="91240" bIns="45627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9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813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240" tIns="45627" rIns="91240" bIns="45627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9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813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240" tIns="45627" rIns="91240" bIns="4562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DDE1FC5D-85A3-445E-8A75-AA2523787D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8" r:id="rId1"/>
    <p:sldLayoutId id="2147484489" r:id="rId2"/>
    <p:sldLayoutId id="2147484490" r:id="rId3"/>
    <p:sldLayoutId id="2147484491" r:id="rId4"/>
    <p:sldLayoutId id="2147484492" r:id="rId5"/>
    <p:sldLayoutId id="2147484493" r:id="rId6"/>
    <p:sldLayoutId id="2147484494" r:id="rId7"/>
    <p:sldLayoutId id="2147484495" r:id="rId8"/>
    <p:sldLayoutId id="2147484496" r:id="rId9"/>
    <p:sldLayoutId id="2147484497" r:id="rId10"/>
    <p:sldLayoutId id="21474844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Arial" charset="0"/>
        </a:defRPr>
      </a:lvl5pPr>
      <a:lvl6pPr marL="608229" algn="ctr" rtl="0" fontAlgn="base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Arial" charset="0"/>
        </a:defRPr>
      </a:lvl6pPr>
      <a:lvl7pPr marL="1216458" algn="ctr" rtl="0" fontAlgn="base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Arial" charset="0"/>
        </a:defRPr>
      </a:lvl7pPr>
      <a:lvl8pPr marL="1824701" algn="ctr" rtl="0" fontAlgn="base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Arial" charset="0"/>
        </a:defRPr>
      </a:lvl8pPr>
      <a:lvl9pPr marL="2432920" algn="ctr" rtl="0" fontAlgn="base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Arial" charset="0"/>
        </a:defRPr>
      </a:lvl9pPr>
    </p:titleStyle>
    <p:bodyStyle>
      <a:lvl1pPr marL="454025" indent="-454025" algn="l" rtl="0" eaLnBrk="0" fontAlgn="base" hangingPunct="0">
        <a:spcBef>
          <a:spcPct val="20000"/>
        </a:spcBef>
        <a:spcAft>
          <a:spcPct val="0"/>
        </a:spcAft>
        <a:buChar char="•"/>
        <a:defRPr sz="4200">
          <a:solidFill>
            <a:schemeClr val="tx1"/>
          </a:solidFill>
          <a:latin typeface="+mn-lt"/>
          <a:ea typeface="+mn-ea"/>
          <a:cs typeface="+mn-cs"/>
        </a:defRPr>
      </a:lvl1pPr>
      <a:lvl2pPr marL="985838" indent="-377825" algn="l" rtl="0" eaLnBrk="0" fontAlgn="base" hangingPunct="0">
        <a:spcBef>
          <a:spcPct val="20000"/>
        </a:spcBef>
        <a:spcAft>
          <a:spcPct val="0"/>
        </a:spcAft>
        <a:buChar char="–"/>
        <a:defRPr sz="3700">
          <a:solidFill>
            <a:schemeClr val="tx1"/>
          </a:solidFill>
          <a:latin typeface="+mn-lt"/>
        </a:defRPr>
      </a:lvl2pPr>
      <a:lvl3pPr marL="1517650" indent="-30162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2127250" indent="-301625" algn="l" rtl="0" eaLnBrk="0" fontAlgn="base" hangingPunct="0">
        <a:spcBef>
          <a:spcPct val="20000"/>
        </a:spcBef>
        <a:spcAft>
          <a:spcPct val="0"/>
        </a:spcAft>
        <a:buChar char="–"/>
        <a:defRPr sz="2700">
          <a:solidFill>
            <a:schemeClr val="tx1"/>
          </a:solidFill>
          <a:latin typeface="+mn-lt"/>
        </a:defRPr>
      </a:lvl4pPr>
      <a:lvl5pPr marL="2735263" indent="-301625" algn="l" rtl="0" eaLnBrk="0" fontAlgn="base" hangingPunct="0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5pPr>
      <a:lvl6pPr marL="3345271" indent="-304124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6pPr>
      <a:lvl7pPr marL="3953495" indent="-304124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7pPr>
      <a:lvl8pPr marL="4561727" indent="-304124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8pPr>
      <a:lvl9pPr marL="5169955" indent="-304124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229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458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1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2920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1159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9381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7614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5847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80E9A16-0692-4FD8-8520-B76CB88A2C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16/12/2025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304415C6-8043-4D84-8635-6109DEA105C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5263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0" r:id="rId1"/>
    <p:sldLayoutId id="2147484501" r:id="rId2"/>
    <p:sldLayoutId id="2147484502" r:id="rId3"/>
    <p:sldLayoutId id="2147484503" r:id="rId4"/>
    <p:sldLayoutId id="2147484504" r:id="rId5"/>
    <p:sldLayoutId id="2147484505" r:id="rId6"/>
    <p:sldLayoutId id="2147484506" r:id="rId7"/>
    <p:sldLayoutId id="2147484507" r:id="rId8"/>
    <p:sldLayoutId id="2147484508" r:id="rId9"/>
    <p:sldLayoutId id="2147484509" r:id="rId10"/>
    <p:sldLayoutId id="21474845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097A33F-CCC7-46FF-8B19-65CD42AAB7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11717" y="275167"/>
            <a:ext cx="10970683" cy="1140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34" tIns="38968" rIns="77934" bIns="389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75F4AEE-3B27-4875-800C-9F646F75F7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11717" y="1598084"/>
            <a:ext cx="10970683" cy="453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34" tIns="38968" rIns="77934" bIns="389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0420" name="Rectangle 4">
            <a:extLst>
              <a:ext uri="{FF2B5EF4-FFF2-40B4-BE49-F238E27FC236}">
                <a16:creationId xmlns:a16="http://schemas.microsoft.com/office/drawing/2014/main" id="{3915AE48-4BDF-4EDA-9524-CAAAD01910C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1717" y="6250518"/>
            <a:ext cx="2842683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77934" tIns="38968" rIns="77934" bIns="38968" numCol="1" anchor="t" anchorCtr="0" compatLnSpc="1">
            <a:prstTxWarp prst="textNoShape">
              <a:avLst/>
            </a:prstTxWarp>
          </a:bodyPr>
          <a:lstStyle>
            <a:lvl1pPr defTabSz="1039258" eaLnBrk="1" hangingPunct="1">
              <a:defRPr sz="1600">
                <a:latin typeface="Arial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0421" name="Rectangle 5">
            <a:extLst>
              <a:ext uri="{FF2B5EF4-FFF2-40B4-BE49-F238E27FC236}">
                <a16:creationId xmlns:a16="http://schemas.microsoft.com/office/drawing/2014/main" id="{6AFEC5C6-4CC0-493F-A5C6-C35F5CE9046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3485" y="6250518"/>
            <a:ext cx="3865033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77934" tIns="38968" rIns="77934" bIns="38968" numCol="1" anchor="t" anchorCtr="0" compatLnSpc="1">
            <a:prstTxWarp prst="textNoShape">
              <a:avLst/>
            </a:prstTxWarp>
          </a:bodyPr>
          <a:lstStyle>
            <a:lvl1pPr algn="ctr" defTabSz="1039258" eaLnBrk="1" hangingPunct="1">
              <a:defRPr sz="1600">
                <a:latin typeface="Arial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0422" name="Rectangle 6">
            <a:extLst>
              <a:ext uri="{FF2B5EF4-FFF2-40B4-BE49-F238E27FC236}">
                <a16:creationId xmlns:a16="http://schemas.microsoft.com/office/drawing/2014/main" id="{7101D43C-115E-455E-84E9-AD408ABBADC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50518"/>
            <a:ext cx="2844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77934" tIns="38968" rIns="77934" bIns="38968" numCol="1" anchor="t" anchorCtr="0" compatLnSpc="1">
            <a:prstTxWarp prst="textNoShape">
              <a:avLst/>
            </a:prstTxWarp>
          </a:bodyPr>
          <a:lstStyle>
            <a:lvl1pPr algn="r" defTabSz="1039258" eaLnBrk="1" hangingPunct="1">
              <a:defRPr sz="1600" smtClean="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1C01111-2DD1-4A78-8F36-75DA9ED31BDC}" type="slidenum">
              <a:rPr lang="en-US" altLang="en-US">
                <a:solidFill>
                  <a:srgbClr val="000000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0282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2" r:id="rId1"/>
    <p:sldLayoutId id="2147484513" r:id="rId2"/>
    <p:sldLayoutId id="2147484514" r:id="rId3"/>
    <p:sldLayoutId id="2147484515" r:id="rId4"/>
    <p:sldLayoutId id="2147484516" r:id="rId5"/>
    <p:sldLayoutId id="2147484517" r:id="rId6"/>
    <p:sldLayoutId id="2147484518" r:id="rId7"/>
    <p:sldLayoutId id="2147484519" r:id="rId8"/>
    <p:sldLayoutId id="2147484520" r:id="rId9"/>
    <p:sldLayoutId id="2147484521" r:id="rId10"/>
    <p:sldLayoutId id="2147484522" r:id="rId11"/>
    <p:sldLayoutId id="2147484523" r:id="rId12"/>
  </p:sldLayoutIdLst>
  <p:txStyles>
    <p:titleStyle>
      <a:lvl1pPr algn="ctr" defTabSz="1039258" rtl="0" eaLnBrk="0" fontAlgn="base" hangingPunct="0">
        <a:spcBef>
          <a:spcPct val="0"/>
        </a:spcBef>
        <a:spcAft>
          <a:spcPct val="0"/>
        </a:spcAft>
        <a:defRPr sz="5067">
          <a:solidFill>
            <a:schemeClr val="tx2"/>
          </a:solidFill>
          <a:latin typeface="+mj-lt"/>
          <a:ea typeface="+mj-ea"/>
          <a:cs typeface="+mj-cs"/>
        </a:defRPr>
      </a:lvl1pPr>
      <a:lvl2pPr algn="ctr" defTabSz="1039258" rtl="0" eaLnBrk="0" fontAlgn="base" hangingPunct="0">
        <a:spcBef>
          <a:spcPct val="0"/>
        </a:spcBef>
        <a:spcAft>
          <a:spcPct val="0"/>
        </a:spcAft>
        <a:defRPr sz="5067">
          <a:solidFill>
            <a:schemeClr val="tx2"/>
          </a:solidFill>
          <a:latin typeface="Arial" charset="0"/>
        </a:defRPr>
      </a:lvl2pPr>
      <a:lvl3pPr algn="ctr" defTabSz="1039258" rtl="0" eaLnBrk="0" fontAlgn="base" hangingPunct="0">
        <a:spcBef>
          <a:spcPct val="0"/>
        </a:spcBef>
        <a:spcAft>
          <a:spcPct val="0"/>
        </a:spcAft>
        <a:defRPr sz="5067">
          <a:solidFill>
            <a:schemeClr val="tx2"/>
          </a:solidFill>
          <a:latin typeface="Arial" charset="0"/>
        </a:defRPr>
      </a:lvl3pPr>
      <a:lvl4pPr algn="ctr" defTabSz="1039258" rtl="0" eaLnBrk="0" fontAlgn="base" hangingPunct="0">
        <a:spcBef>
          <a:spcPct val="0"/>
        </a:spcBef>
        <a:spcAft>
          <a:spcPct val="0"/>
        </a:spcAft>
        <a:defRPr sz="5067">
          <a:solidFill>
            <a:schemeClr val="tx2"/>
          </a:solidFill>
          <a:latin typeface="Arial" charset="0"/>
        </a:defRPr>
      </a:lvl4pPr>
      <a:lvl5pPr algn="ctr" defTabSz="1039258" rtl="0" eaLnBrk="0" fontAlgn="base" hangingPunct="0">
        <a:spcBef>
          <a:spcPct val="0"/>
        </a:spcBef>
        <a:spcAft>
          <a:spcPct val="0"/>
        </a:spcAft>
        <a:defRPr sz="5067">
          <a:solidFill>
            <a:schemeClr val="tx2"/>
          </a:solidFill>
          <a:latin typeface="Arial" charset="0"/>
        </a:defRPr>
      </a:lvl5pPr>
      <a:lvl6pPr marL="609585" algn="ctr" defTabSz="1039258" rtl="0" fontAlgn="base">
        <a:spcBef>
          <a:spcPct val="0"/>
        </a:spcBef>
        <a:spcAft>
          <a:spcPct val="0"/>
        </a:spcAft>
        <a:defRPr sz="5067">
          <a:solidFill>
            <a:schemeClr val="tx2"/>
          </a:solidFill>
          <a:latin typeface="Arial" charset="0"/>
        </a:defRPr>
      </a:lvl6pPr>
      <a:lvl7pPr marL="1219170" algn="ctr" defTabSz="1039258" rtl="0" fontAlgn="base">
        <a:spcBef>
          <a:spcPct val="0"/>
        </a:spcBef>
        <a:spcAft>
          <a:spcPct val="0"/>
        </a:spcAft>
        <a:defRPr sz="5067">
          <a:solidFill>
            <a:schemeClr val="tx2"/>
          </a:solidFill>
          <a:latin typeface="Arial" charset="0"/>
        </a:defRPr>
      </a:lvl7pPr>
      <a:lvl8pPr marL="1828754" algn="ctr" defTabSz="1039258" rtl="0" fontAlgn="base">
        <a:spcBef>
          <a:spcPct val="0"/>
        </a:spcBef>
        <a:spcAft>
          <a:spcPct val="0"/>
        </a:spcAft>
        <a:defRPr sz="5067">
          <a:solidFill>
            <a:schemeClr val="tx2"/>
          </a:solidFill>
          <a:latin typeface="Arial" charset="0"/>
        </a:defRPr>
      </a:lvl8pPr>
      <a:lvl9pPr marL="2438339" algn="ctr" defTabSz="1039258" rtl="0" fontAlgn="base">
        <a:spcBef>
          <a:spcPct val="0"/>
        </a:spcBef>
        <a:spcAft>
          <a:spcPct val="0"/>
        </a:spcAft>
        <a:defRPr sz="5067">
          <a:solidFill>
            <a:schemeClr val="tx2"/>
          </a:solidFill>
          <a:latin typeface="Arial" charset="0"/>
        </a:defRPr>
      </a:lvl9pPr>
    </p:titleStyle>
    <p:bodyStyle>
      <a:lvl1pPr marL="389457" indent="-389457" algn="l" defTabSz="1039258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846646" indent="-328076" algn="l" defTabSz="1039258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2pPr>
      <a:lvl3pPr marL="1297485" indent="-258227" algn="l" defTabSz="1039258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3pPr>
      <a:lvl4pPr marL="1820288" indent="-262460" algn="l" defTabSz="1039258" rtl="0" eaLnBrk="0" fontAlgn="base" hangingPunct="0">
        <a:spcBef>
          <a:spcPct val="20000"/>
        </a:spcBef>
        <a:spcAft>
          <a:spcPct val="0"/>
        </a:spcAft>
        <a:buChar char="–"/>
        <a:defRPr sz="2267">
          <a:solidFill>
            <a:schemeClr val="tx1"/>
          </a:solidFill>
          <a:latin typeface="+mn-lt"/>
        </a:defRPr>
      </a:lvl4pPr>
      <a:lvl5pPr marL="2336742" indent="-260344" algn="l" defTabSz="1039258" rtl="0" eaLnBrk="0" fontAlgn="base" hangingPunct="0">
        <a:spcBef>
          <a:spcPct val="20000"/>
        </a:spcBef>
        <a:spcAft>
          <a:spcPct val="0"/>
        </a:spcAft>
        <a:buChar char="»"/>
        <a:defRPr sz="2267">
          <a:solidFill>
            <a:schemeClr val="tx1"/>
          </a:solidFill>
          <a:latin typeface="+mn-lt"/>
        </a:defRPr>
      </a:lvl5pPr>
      <a:lvl6pPr marL="2946326" indent="-260344" algn="l" defTabSz="1039258" rtl="0" fontAlgn="base">
        <a:spcBef>
          <a:spcPct val="20000"/>
        </a:spcBef>
        <a:spcAft>
          <a:spcPct val="0"/>
        </a:spcAft>
        <a:buChar char="»"/>
        <a:defRPr sz="2267">
          <a:solidFill>
            <a:schemeClr val="tx1"/>
          </a:solidFill>
          <a:latin typeface="+mn-lt"/>
        </a:defRPr>
      </a:lvl6pPr>
      <a:lvl7pPr marL="3555911" indent="-260344" algn="l" defTabSz="1039258" rtl="0" fontAlgn="base">
        <a:spcBef>
          <a:spcPct val="20000"/>
        </a:spcBef>
        <a:spcAft>
          <a:spcPct val="0"/>
        </a:spcAft>
        <a:buChar char="»"/>
        <a:defRPr sz="2267">
          <a:solidFill>
            <a:schemeClr val="tx1"/>
          </a:solidFill>
          <a:latin typeface="+mn-lt"/>
        </a:defRPr>
      </a:lvl7pPr>
      <a:lvl8pPr marL="4165496" indent="-260344" algn="l" defTabSz="1039258" rtl="0" fontAlgn="base">
        <a:spcBef>
          <a:spcPct val="20000"/>
        </a:spcBef>
        <a:spcAft>
          <a:spcPct val="0"/>
        </a:spcAft>
        <a:buChar char="»"/>
        <a:defRPr sz="2267">
          <a:solidFill>
            <a:schemeClr val="tx1"/>
          </a:solidFill>
          <a:latin typeface="+mn-lt"/>
        </a:defRPr>
      </a:lvl8pPr>
      <a:lvl9pPr marL="4775081" indent="-260344" algn="l" defTabSz="1039258" rtl="0" fontAlgn="base">
        <a:spcBef>
          <a:spcPct val="20000"/>
        </a:spcBef>
        <a:spcAft>
          <a:spcPct val="0"/>
        </a:spcAft>
        <a:buChar char="»"/>
        <a:defRPr sz="22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2.xml"/><Relationship Id="rId4" Type="http://schemas.microsoft.com/office/2007/relationships/media" Target="../media/media4.mp3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2.xml"/><Relationship Id="rId4" Type="http://schemas.microsoft.com/office/2007/relationships/media" Target="../media/media4.mp3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nen 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8"/>
          <p:cNvSpPr txBox="1">
            <a:spLocks noChangeArrowheads="1"/>
          </p:cNvSpPr>
          <p:nvPr/>
        </p:nvSpPr>
        <p:spPr bwMode="auto">
          <a:xfrm>
            <a:off x="1725087" y="311265"/>
            <a:ext cx="8638116" cy="942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500" tIns="47751" rIns="95500" bIns="4775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55154">
              <a:spcBef>
                <a:spcPct val="50000"/>
              </a:spcBef>
            </a:pPr>
            <a:r>
              <a:rPr lang="en-US" alt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VIỆT HƯNG</a:t>
            </a:r>
          </a:p>
          <a:p>
            <a:pPr algn="ctr" defTabSz="955154">
              <a:spcBef>
                <a:spcPct val="50000"/>
              </a:spcBef>
            </a:pPr>
            <a:r>
              <a:rPr lang="en-US" alt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  <a:endParaRPr lang="en-US" altLang="en-US" sz="2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6" name="WordArt 9"/>
          <p:cNvSpPr>
            <a:spLocks noChangeArrowheads="1" noChangeShapeType="1" noTextEdit="1"/>
          </p:cNvSpPr>
          <p:nvPr/>
        </p:nvSpPr>
        <p:spPr bwMode="auto">
          <a:xfrm>
            <a:off x="1869557" y="2882540"/>
            <a:ext cx="8345658" cy="1791920"/>
          </a:xfrm>
          <a:prstGeom prst="rect">
            <a:avLst/>
          </a:prstGeom>
        </p:spPr>
        <p:txBody>
          <a:bodyPr spcFirstLastPara="1" wrap="none" lIns="112051" tIns="56025" rIns="112051" bIns="56025" fromWordArt="1">
            <a:prstTxWarp prst="textPlain">
              <a:avLst/>
            </a:prstTxWarp>
          </a:bodyPr>
          <a:lstStyle/>
          <a:p>
            <a:pPr algn="ctr"/>
            <a:r>
              <a:rPr lang="en-US" sz="44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VĐ: </a:t>
            </a:r>
            <a:r>
              <a:rPr lang="en-US" sz="44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4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4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</a:t>
            </a:r>
            <a:r>
              <a:rPr lang="en-US" sz="4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44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4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7" name="Text Box 10"/>
          <p:cNvSpPr txBox="1">
            <a:spLocks noChangeArrowheads="1"/>
          </p:cNvSpPr>
          <p:nvPr/>
        </p:nvSpPr>
        <p:spPr bwMode="auto">
          <a:xfrm flipV="1">
            <a:off x="1136813" y="3712692"/>
            <a:ext cx="1084775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500" tIns="47751" rIns="95500" bIns="4775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55154">
              <a:spcBef>
                <a:spcPct val="50000"/>
              </a:spcBef>
            </a:pPr>
            <a:endParaRPr lang="en-US" altLang="en-US" sz="4400" b="1" dirty="0">
              <a:solidFill>
                <a:srgbClr val="0000FF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869557" y="1488520"/>
            <a:ext cx="10871200" cy="115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2051" tIns="56025" rIns="112051" bIns="56025" anchor="ctr">
            <a:spAutoFit/>
          </a:bodyPr>
          <a:lstStyle/>
          <a:p>
            <a:pPr indent="560253" eaLnBrk="1" hangingPunct="1">
              <a:tabLst>
                <a:tab pos="1680759" algn="l"/>
              </a:tabLst>
            </a:pPr>
            <a:r>
              <a:rPr lang="en-US" altLang="en-US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LĨNH V</a:t>
            </a:r>
            <a:r>
              <a:rPr lang="vi-VN" altLang="en-US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Ự</a:t>
            </a:r>
            <a:r>
              <a:rPr lang="en-US" altLang="en-US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altLang="en-US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P</a:t>
            </a:r>
            <a:r>
              <a:rPr lang="en-US" altLang="en-US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 TRI</a:t>
            </a:r>
            <a:r>
              <a:rPr lang="vi-VN" altLang="en-US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Ể</a:t>
            </a:r>
            <a:r>
              <a:rPr lang="en-US" altLang="en-US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vi-VN" altLang="en-US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NGÔN NGỮ</a:t>
            </a:r>
            <a:endParaRPr lang="en-US" altLang="en-US" sz="3400" b="1" dirty="0">
              <a:solidFill>
                <a:srgbClr val="002060"/>
              </a:solidFill>
            </a:endParaRPr>
          </a:p>
          <a:p>
            <a:pPr indent="560253" eaLnBrk="1" hangingPunct="1">
              <a:tabLst>
                <a:tab pos="1680759" algn="l"/>
              </a:tabLst>
            </a:pPr>
            <a:endParaRPr lang="vi-VN" altLang="en-US" sz="3400" b="1" dirty="0">
              <a:solidFill>
                <a:srgbClr val="002060"/>
              </a:solidFill>
            </a:endParaRPr>
          </a:p>
        </p:txBody>
      </p:sp>
      <p:sp>
        <p:nvSpPr>
          <p:cNvPr id="7" name="TextBox 24"/>
          <p:cNvSpPr txBox="1">
            <a:spLocks noChangeArrowheads="1"/>
          </p:cNvSpPr>
          <p:nvPr/>
        </p:nvSpPr>
        <p:spPr bwMode="auto">
          <a:xfrm>
            <a:off x="4508109" y="5590508"/>
            <a:ext cx="7450667" cy="851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2051" tIns="56025" rIns="112051" bIns="56025">
            <a:spAutoFit/>
          </a:bodyPr>
          <a:lstStyle>
            <a:lvl1pPr defTabSz="685800">
              <a:defRPr sz="15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85800">
              <a:defRPr sz="15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85800">
              <a:defRPr sz="15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85800">
              <a:defRPr sz="15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85800">
              <a:defRPr sz="15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i="1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LỚP: MGL A3</a:t>
            </a:r>
            <a:endParaRPr lang="en-US" altLang="en-US" sz="4800" b="1" i="1" dirty="0">
              <a:solidFill>
                <a:srgbClr val="CC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0514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nen 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4978400" y="1632857"/>
            <a:ext cx="7213600" cy="214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2051" tIns="56025" rIns="112051" bIns="56025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6600" b="1" dirty="0" err="1">
                <a:solidFill>
                  <a:srgbClr val="FF0000"/>
                </a:solidFill>
              </a:rPr>
              <a:t>Dạy</a:t>
            </a:r>
            <a:r>
              <a:rPr lang="en-US" altLang="en-US" sz="6600" b="1" dirty="0">
                <a:solidFill>
                  <a:srgbClr val="FF0000"/>
                </a:solidFill>
              </a:rPr>
              <a:t> </a:t>
            </a:r>
            <a:r>
              <a:rPr lang="en-US" altLang="en-US" sz="6600" b="1" dirty="0" smtClean="0">
                <a:solidFill>
                  <a:srgbClr val="FF0000"/>
                </a:solidFill>
              </a:rPr>
              <a:t>VĐ: </a:t>
            </a:r>
            <a:endParaRPr lang="en-US" altLang="en-US" sz="6600" b="1" dirty="0">
              <a:solidFill>
                <a:srgbClr val="FF0000"/>
              </a:solidFill>
            </a:endParaRPr>
          </a:p>
          <a:p>
            <a:pPr algn="ctr"/>
            <a:r>
              <a:rPr lang="en-US" altLang="en-US" sz="6600" b="1" dirty="0" err="1" smtClean="0">
                <a:solidFill>
                  <a:srgbClr val="FF0000"/>
                </a:solidFill>
              </a:rPr>
              <a:t>Đố</a:t>
            </a:r>
            <a:r>
              <a:rPr lang="en-US" altLang="en-US" sz="66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6600" b="1" dirty="0" err="1" smtClean="0">
                <a:solidFill>
                  <a:srgbClr val="FF0000"/>
                </a:solidFill>
              </a:rPr>
              <a:t>bạn</a:t>
            </a:r>
            <a:endParaRPr lang="en-US" altLang="en-US" sz="66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525000" y="3761968"/>
            <a:ext cx="1725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i="0" dirty="0" smtClean="0">
                <a:solidFill>
                  <a:srgbClr val="000000"/>
                </a:solidFill>
                <a:effectLst/>
                <a:latin typeface="Times New Roman"/>
              </a:rPr>
              <a:t> </a:t>
            </a:r>
            <a:r>
              <a:rPr lang="vi-VN" b="1" i="1" dirty="0" smtClean="0">
                <a:solidFill>
                  <a:srgbClr val="000000"/>
                </a:solidFill>
                <a:effectLst/>
                <a:latin typeface="Times New Roman"/>
              </a:rPr>
              <a:t>ST</a:t>
            </a:r>
            <a:r>
              <a:rPr lang="en-US" b="1" i="1" dirty="0" smtClean="0">
                <a:solidFill>
                  <a:srgbClr val="000000"/>
                </a:solidFill>
                <a:effectLst/>
                <a:latin typeface="Times New Roman"/>
              </a:rPr>
              <a:t>:</a:t>
            </a:r>
            <a:r>
              <a:rPr lang="vi-VN" b="1" i="1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effectLst/>
                <a:latin typeface="Times New Roman"/>
              </a:rPr>
              <a:t>Hồng</a:t>
            </a:r>
            <a:r>
              <a:rPr lang="en-US" b="1" i="1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effectLst/>
                <a:latin typeface="Times New Roman"/>
              </a:rPr>
              <a:t>Ngọc</a:t>
            </a:r>
            <a:endParaRPr lang="en-US" i="1" dirty="0"/>
          </a:p>
        </p:txBody>
      </p:sp>
      <p:pic>
        <p:nvPicPr>
          <p:cNvPr id="2" name="Đố bạn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7.8572" end="31070.4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15400" y="41418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9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nen 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4978400" y="1632857"/>
            <a:ext cx="7213600" cy="214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2051" tIns="56025" rIns="112051" bIns="56025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6600" b="1" dirty="0" err="1">
                <a:solidFill>
                  <a:srgbClr val="FF0000"/>
                </a:solidFill>
              </a:rPr>
              <a:t>Dạy</a:t>
            </a:r>
            <a:r>
              <a:rPr lang="en-US" altLang="en-US" sz="6600" b="1" dirty="0">
                <a:solidFill>
                  <a:srgbClr val="FF0000"/>
                </a:solidFill>
              </a:rPr>
              <a:t> </a:t>
            </a:r>
            <a:r>
              <a:rPr lang="en-US" altLang="en-US" sz="6600" b="1" dirty="0" smtClean="0">
                <a:solidFill>
                  <a:srgbClr val="FF0000"/>
                </a:solidFill>
              </a:rPr>
              <a:t>VĐ: </a:t>
            </a:r>
            <a:endParaRPr lang="en-US" altLang="en-US" sz="6600" b="1" dirty="0">
              <a:solidFill>
                <a:srgbClr val="FF0000"/>
              </a:solidFill>
            </a:endParaRPr>
          </a:p>
          <a:p>
            <a:pPr algn="ctr"/>
            <a:r>
              <a:rPr lang="en-US" altLang="en-US" sz="6600" b="1" dirty="0" err="1" smtClean="0">
                <a:solidFill>
                  <a:srgbClr val="FF0000"/>
                </a:solidFill>
              </a:rPr>
              <a:t>Đố</a:t>
            </a:r>
            <a:r>
              <a:rPr lang="en-US" altLang="en-US" sz="66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6600" b="1" dirty="0" err="1" smtClean="0">
                <a:solidFill>
                  <a:srgbClr val="FF0000"/>
                </a:solidFill>
              </a:rPr>
              <a:t>bạn</a:t>
            </a:r>
            <a:endParaRPr lang="en-US" altLang="en-US" sz="66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525000" y="3761968"/>
            <a:ext cx="1725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 smtClean="0">
                <a:solidFill>
                  <a:srgbClr val="000000"/>
                </a:solidFill>
                <a:latin typeface="Times New Roman"/>
              </a:rPr>
              <a:t> </a:t>
            </a:r>
            <a:r>
              <a:rPr lang="vi-VN" b="1" i="1" dirty="0" smtClean="0">
                <a:solidFill>
                  <a:srgbClr val="000000"/>
                </a:solidFill>
                <a:latin typeface="Times New Roman"/>
              </a:rPr>
              <a:t>ST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</a:rPr>
              <a:t>:</a:t>
            </a:r>
            <a:r>
              <a:rPr lang="vi-VN" b="1" i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</a:rPr>
              <a:t>Hồng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</a:rPr>
              <a:t>Ngọc</a:t>
            </a:r>
            <a:endParaRPr lang="en-US" i="1" dirty="0">
              <a:solidFill>
                <a:prstClr val="black"/>
              </a:solidFill>
            </a:endParaRPr>
          </a:p>
        </p:txBody>
      </p:sp>
      <p:pic>
        <p:nvPicPr>
          <p:cNvPr id="2" name="Đố bạn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7.8572" end="31070.4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15400" y="41418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5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40A89-E4C6-4980-91F5-88EBE935B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C1088-331E-4424-8E01-23ECEB7EB8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Tổng hợp tải hình nền powerpoint mầm non miễn phí cho trường mầm non và  tiểu học">
            <a:extLst>
              <a:ext uri="{FF2B5EF4-FFF2-40B4-BE49-F238E27FC236}">
                <a16:creationId xmlns:a16="http://schemas.microsoft.com/office/drawing/2014/main" id="{B368DC42-D268-4CD9-85E8-46958F60F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7B8F95-CB72-4214-8308-DC30C830F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0625" y="2205281"/>
            <a:ext cx="737446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eaLnBrk="1" hangingPunct="1">
              <a:spcBef>
                <a:spcPct val="0"/>
              </a:spcBef>
              <a:buFontTx/>
              <a:buNone/>
            </a:pPr>
            <a:r>
              <a:rPr lang="en-US" altLang="en-US" sz="7200" b="1" dirty="0" err="1">
                <a:solidFill>
                  <a:srgbClr val="7030A0"/>
                </a:solidFill>
              </a:rPr>
              <a:t>Trẻ</a:t>
            </a:r>
            <a:r>
              <a:rPr lang="en-US" altLang="en-US" sz="7200" b="1" dirty="0">
                <a:solidFill>
                  <a:srgbClr val="7030A0"/>
                </a:solidFill>
              </a:rPr>
              <a:t> </a:t>
            </a:r>
            <a:r>
              <a:rPr lang="en-US" altLang="en-US" sz="7200" b="1" dirty="0" err="1">
                <a:solidFill>
                  <a:srgbClr val="7030A0"/>
                </a:solidFill>
              </a:rPr>
              <a:t>biểu</a:t>
            </a:r>
            <a:r>
              <a:rPr lang="en-US" altLang="en-US" sz="7200" b="1" dirty="0">
                <a:solidFill>
                  <a:srgbClr val="7030A0"/>
                </a:solidFill>
              </a:rPr>
              <a:t> </a:t>
            </a:r>
            <a:r>
              <a:rPr lang="en-US" altLang="en-US" sz="7200" b="1" dirty="0" err="1">
                <a:solidFill>
                  <a:srgbClr val="7030A0"/>
                </a:solidFill>
              </a:rPr>
              <a:t>diễn</a:t>
            </a:r>
            <a:endParaRPr lang="en-US" altLang="en-US" sz="7200" b="1" dirty="0">
              <a:solidFill>
                <a:srgbClr val="7030A0"/>
              </a:solidFill>
            </a:endParaRPr>
          </a:p>
        </p:txBody>
      </p:sp>
      <p:pic>
        <p:nvPicPr>
          <p:cNvPr id="9" name="Đố bạn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7.8572" end="31070.4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28690" y="3796108"/>
            <a:ext cx="609600" cy="609600"/>
          </a:xfrm>
          <a:prstGeom prst="rect">
            <a:avLst/>
          </a:prstGeom>
        </p:spPr>
      </p:pic>
      <p:pic>
        <p:nvPicPr>
          <p:cNvPr id="10" name="Đố bạn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7.8572" end="31070.4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837051"/>
            <a:ext cx="609600" cy="609600"/>
          </a:xfrm>
          <a:prstGeom prst="rect">
            <a:avLst/>
          </a:prstGeom>
        </p:spPr>
      </p:pic>
      <p:pic>
        <p:nvPicPr>
          <p:cNvPr id="11" name="Đố bạn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7.8572" end="31070.4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6064" y="37961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21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8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8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6"/>
          <a:stretch/>
        </p:blipFill>
        <p:spPr bwMode="auto">
          <a:xfrm>
            <a:off x="0" y="11907"/>
            <a:ext cx="12192000" cy="6846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1250951" y="1877789"/>
            <a:ext cx="9855200" cy="214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2051" tIns="56025" rIns="112051" bIns="56025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6600" b="1" dirty="0" err="1">
                <a:solidFill>
                  <a:srgbClr val="00B050"/>
                </a:solidFill>
              </a:rPr>
              <a:t>Trò</a:t>
            </a:r>
            <a:r>
              <a:rPr lang="en-US" altLang="en-US" sz="6600" b="1" dirty="0">
                <a:solidFill>
                  <a:srgbClr val="00B050"/>
                </a:solidFill>
              </a:rPr>
              <a:t> </a:t>
            </a:r>
            <a:r>
              <a:rPr lang="en-US" altLang="en-US" sz="6600" b="1" dirty="0" err="1">
                <a:solidFill>
                  <a:srgbClr val="00B050"/>
                </a:solidFill>
              </a:rPr>
              <a:t>chơi</a:t>
            </a:r>
            <a:endParaRPr lang="en-US" altLang="en-US" sz="6600" b="1" dirty="0">
              <a:solidFill>
                <a:srgbClr val="00B050"/>
              </a:solidFill>
            </a:endParaRPr>
          </a:p>
          <a:p>
            <a:pPr algn="ctr"/>
            <a:r>
              <a:rPr lang="en-US" altLang="en-US" sz="6600" b="1" dirty="0" smtClean="0">
                <a:solidFill>
                  <a:srgbClr val="00B050"/>
                </a:solidFill>
              </a:rPr>
              <a:t>Ai </a:t>
            </a:r>
            <a:r>
              <a:rPr lang="en-US" altLang="en-US" sz="6600" b="1" dirty="0" err="1" smtClean="0">
                <a:solidFill>
                  <a:srgbClr val="00B050"/>
                </a:solidFill>
              </a:rPr>
              <a:t>nhanh</a:t>
            </a:r>
            <a:r>
              <a:rPr lang="en-US" altLang="en-US" sz="6600" b="1" dirty="0" smtClean="0">
                <a:solidFill>
                  <a:srgbClr val="00B050"/>
                </a:solidFill>
              </a:rPr>
              <a:t> </a:t>
            </a:r>
            <a:r>
              <a:rPr lang="en-US" altLang="en-US" sz="6600" b="1" dirty="0" err="1" smtClean="0">
                <a:solidFill>
                  <a:srgbClr val="00B050"/>
                </a:solidFill>
              </a:rPr>
              <a:t>nhất</a:t>
            </a:r>
            <a:endParaRPr lang="en-US" altLang="en-US" sz="6600" b="1" dirty="0">
              <a:solidFill>
                <a:srgbClr val="00B050"/>
              </a:solidFill>
            </a:endParaRPr>
          </a:p>
        </p:txBody>
      </p:sp>
      <p:pic>
        <p:nvPicPr>
          <p:cNvPr id="2" name="Gà Trống Mèo Con Và Cún Con - Nha Em Co Con Ga Trô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9965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34000" y="1371600"/>
            <a:ext cx="609600" cy="609600"/>
          </a:xfrm>
          <a:prstGeom prst="rect">
            <a:avLst/>
          </a:prstGeom>
        </p:spPr>
      </p:pic>
      <p:pic>
        <p:nvPicPr>
          <p:cNvPr id="3" name="Chú Voi Con Ở Bản Đôn - Cao Lê Hà Tra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4100" end="118077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29400" y="1382151"/>
            <a:ext cx="609600" cy="609600"/>
          </a:xfrm>
          <a:prstGeom prst="rect">
            <a:avLst/>
          </a:prstGeom>
        </p:spPr>
      </p:pic>
      <p:pic>
        <p:nvPicPr>
          <p:cNvPr id="4" name="Con Chim Vành Khuyên - Thần Đồng Âm Nhạc Bé MAI VY  Nhạc thiếu nhi hay nhất cho bé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9800" end="143144.786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77200" y="137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9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31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6"/>
          <a:stretch/>
        </p:blipFill>
        <p:spPr bwMode="auto">
          <a:xfrm>
            <a:off x="0" y="11907"/>
            <a:ext cx="12192000" cy="6846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1250951" y="1877789"/>
            <a:ext cx="9855200" cy="214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2051" tIns="56025" rIns="112051" bIns="56025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6600" b="1" dirty="0" err="1">
                <a:solidFill>
                  <a:srgbClr val="00B050"/>
                </a:solidFill>
              </a:rPr>
              <a:t>Trò</a:t>
            </a:r>
            <a:r>
              <a:rPr lang="en-US" altLang="en-US" sz="6600" b="1" dirty="0">
                <a:solidFill>
                  <a:srgbClr val="00B050"/>
                </a:solidFill>
              </a:rPr>
              <a:t> </a:t>
            </a:r>
            <a:r>
              <a:rPr lang="en-US" altLang="en-US" sz="6600" b="1" dirty="0" err="1">
                <a:solidFill>
                  <a:srgbClr val="00B050"/>
                </a:solidFill>
              </a:rPr>
              <a:t>chơi</a:t>
            </a:r>
            <a:endParaRPr lang="en-US" altLang="en-US" sz="6600" b="1" dirty="0">
              <a:solidFill>
                <a:srgbClr val="00B050"/>
              </a:solidFill>
            </a:endParaRPr>
          </a:p>
          <a:p>
            <a:pPr algn="ctr"/>
            <a:r>
              <a:rPr lang="en-US" altLang="en-US" sz="6600" b="1" dirty="0" smtClean="0">
                <a:solidFill>
                  <a:srgbClr val="00B050"/>
                </a:solidFill>
              </a:rPr>
              <a:t>Ai </a:t>
            </a:r>
            <a:r>
              <a:rPr lang="en-US" altLang="en-US" sz="6600" b="1" dirty="0" err="1" smtClean="0">
                <a:solidFill>
                  <a:srgbClr val="00B050"/>
                </a:solidFill>
              </a:rPr>
              <a:t>nhanh</a:t>
            </a:r>
            <a:r>
              <a:rPr lang="en-US" altLang="en-US" sz="6600" b="1" dirty="0" smtClean="0">
                <a:solidFill>
                  <a:srgbClr val="00B050"/>
                </a:solidFill>
              </a:rPr>
              <a:t> </a:t>
            </a:r>
            <a:r>
              <a:rPr lang="en-US" altLang="en-US" sz="6600" b="1" dirty="0" err="1" smtClean="0">
                <a:solidFill>
                  <a:srgbClr val="00B050"/>
                </a:solidFill>
              </a:rPr>
              <a:t>nhất</a:t>
            </a:r>
            <a:endParaRPr lang="en-US" altLang="en-US" sz="6600" b="1" dirty="0">
              <a:solidFill>
                <a:srgbClr val="00B050"/>
              </a:solidFill>
            </a:endParaRPr>
          </a:p>
        </p:txBody>
      </p:sp>
      <p:pic>
        <p:nvPicPr>
          <p:cNvPr id="2" name="Gà Trống Mèo Con Và Cún Con - Nha Em Co Con Ga Trô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9965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34000" y="1371600"/>
            <a:ext cx="609600" cy="609600"/>
          </a:xfrm>
          <a:prstGeom prst="rect">
            <a:avLst/>
          </a:prstGeom>
        </p:spPr>
      </p:pic>
      <p:pic>
        <p:nvPicPr>
          <p:cNvPr id="3" name="Chú Voi Con Ở Bản Đôn - Cao Lê Hà Tra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4100" end="118077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29400" y="1382151"/>
            <a:ext cx="609600" cy="609600"/>
          </a:xfrm>
          <a:prstGeom prst="rect">
            <a:avLst/>
          </a:prstGeom>
        </p:spPr>
      </p:pic>
      <p:pic>
        <p:nvPicPr>
          <p:cNvPr id="4" name="Con Chim Vành Khuyên - Thần Đồng Âm Nhạc Bé MAI VY  Nhạc thiếu nhi hay nhất cho bé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9800" end="143144.786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77200" y="137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9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31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1" descr="flowers_fr0205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229" name="Group 5"/>
          <p:cNvGrpSpPr>
            <a:grpSpLocks/>
          </p:cNvGrpSpPr>
          <p:nvPr/>
        </p:nvGrpSpPr>
        <p:grpSpPr bwMode="auto">
          <a:xfrm>
            <a:off x="2133600" y="2438406"/>
            <a:ext cx="9652000" cy="1781175"/>
            <a:chOff x="720" y="2832"/>
            <a:chExt cx="4560" cy="1122"/>
          </a:xfrm>
        </p:grpSpPr>
        <p:pic>
          <p:nvPicPr>
            <p:cNvPr id="114693" name="Picture 6" descr="Chµo t¹m biÖ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2832"/>
              <a:ext cx="4092" cy="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4694" name="Text Box 7"/>
            <p:cNvSpPr txBox="1">
              <a:spLocks noChangeArrowheads="1"/>
            </p:cNvSpPr>
            <p:nvPr/>
          </p:nvSpPr>
          <p:spPr bwMode="auto">
            <a:xfrm>
              <a:off x="4848" y="3120"/>
              <a:ext cx="432" cy="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vi-VN" altLang="en-US" sz="8000">
                <a:solidFill>
                  <a:srgbClr val="FF3300"/>
                </a:solidFill>
                <a:cs typeface="Arial" pitchFamily="34" charset="0"/>
              </a:endParaRPr>
            </a:p>
          </p:txBody>
        </p:sp>
      </p:grpSp>
      <p:sp>
        <p:nvSpPr>
          <p:cNvPr id="52232" name="WordArt 23"/>
          <p:cNvSpPr>
            <a:spLocks noChangeArrowheads="1" noChangeShapeType="1" noTextEdit="1"/>
          </p:cNvSpPr>
          <p:nvPr/>
        </p:nvSpPr>
        <p:spPr bwMode="auto">
          <a:xfrm>
            <a:off x="812800" y="-1219200"/>
            <a:ext cx="10666413" cy="1219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de-DE" sz="2400" b="1" kern="1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BGK hạnh phúc, an khang.</a:t>
            </a:r>
            <a:endParaRPr lang="en-US" sz="2400" b="1" kern="10">
              <a:solidFill>
                <a:srgbClr val="00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500" decel="100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" dur="3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" dur="3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3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3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7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79&quot;/&gt;&lt;/object&gt;&lt;object type=&quot;3&quot; unique_id=&quot;10006&quot;&gt;&lt;property id=&quot;20148&quot; value=&quot;5&quot;/&gt;&lt;property id=&quot;20300&quot; value=&quot;Slide 3&quot;/&gt;&lt;property id=&quot;20307&quot; value=&quot;27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4&quot;/&gt;&lt;/object&gt;&lt;object type=&quot;3&quot; unique_id=&quot;10009&quot;&gt;&lt;property id=&quot;20148&quot; value=&quot;5&quot;/&gt;&lt;property id=&quot;20300&quot; value=&quot;Slide 6&quot;/&gt;&lt;property id=&quot;20307&quot; value=&quot;271&quot;/&gt;&lt;/object&gt;&lt;object type=&quot;3&quot; unique_id=&quot;10010&quot;&gt;&lt;property id=&quot;20148&quot; value=&quot;5&quot;/&gt;&lt;property id=&quot;20300&quot; value=&quot;Slide 7&quot;/&gt;&lt;property id=&quot;20307&quot; value=&quot;275&quot;/&gt;&lt;/object&gt;&lt;object type=&quot;3&quot; unique_id=&quot;10011&quot;&gt;&lt;property id=&quot;20148&quot; value=&quot;5&quot;/&gt;&lt;property id=&quot;20300&quot; value=&quot;Slide 8&quot;/&gt;&lt;property id=&quot;20307&quot; value=&quot;280&quot;/&gt;&lt;/object&gt;&lt;object type=&quot;3&quot; unique_id=&quot;10012&quot;&gt;&lt;property id=&quot;20148&quot; value=&quot;5&quot;/&gt;&lt;property id=&quot;20300&quot; value=&quot;Slide 10&quot;/&gt;&lt;property id=&quot;20307&quot; value=&quot;273&quot;/&gt;&lt;/object&gt;&lt;object type=&quot;3&quot; unique_id=&quot;10013&quot;&gt;&lt;property id=&quot;20148&quot; value=&quot;5&quot;/&gt;&lt;property id=&quot;20300&quot; value=&quot;Slide 11&quot;/&gt;&lt;property id=&quot;20307&quot; value=&quot;276&quot;/&gt;&lt;/object&gt;&lt;object type=&quot;3&quot; unique_id=&quot;10290&quot;&gt;&lt;property id=&quot;20148&quot; value=&quot;5&quot;/&gt;&lt;property id=&quot;20300&quot; value=&quot;Slide 9&quot;/&gt;&lt;property id=&quot;20307&quot; value=&quot;28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794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794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4478</TotalTime>
  <Words>65</Words>
  <Application>Microsoft Office PowerPoint</Application>
  <PresentationFormat>Widescreen</PresentationFormat>
  <Paragraphs>18</Paragraphs>
  <Slides>7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Times New Roman</vt:lpstr>
      <vt:lpstr>Arial</vt:lpstr>
      <vt:lpstr>Calibri</vt:lpstr>
      <vt:lpstr>1_Office Theme</vt:lpstr>
      <vt:lpstr>2_Office Theme</vt:lpstr>
      <vt:lpstr>3_Default Design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H211022</cp:lastModifiedBy>
  <cp:revision>300</cp:revision>
  <dcterms:created xsi:type="dcterms:W3CDTF">2013-10-31T05:48:22Z</dcterms:created>
  <dcterms:modified xsi:type="dcterms:W3CDTF">2025-12-16T15:03:47Z</dcterms:modified>
</cp:coreProperties>
</file>