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5" r:id="rId3"/>
    <p:sldId id="277" r:id="rId4"/>
    <p:sldId id="259" r:id="rId5"/>
    <p:sldId id="266" r:id="rId6"/>
    <p:sldId id="291" r:id="rId7"/>
    <p:sldId id="279" r:id="rId8"/>
    <p:sldId id="293" r:id="rId9"/>
    <p:sldId id="297" r:id="rId10"/>
    <p:sldId id="304" r:id="rId11"/>
    <p:sldId id="303" r:id="rId12"/>
    <p:sldId id="298" r:id="rId13"/>
    <p:sldId id="302" r:id="rId14"/>
    <p:sldId id="300" r:id="rId15"/>
    <p:sldId id="301" r:id="rId16"/>
    <p:sldId id="306" r:id="rId17"/>
    <p:sldId id="28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5C3"/>
    <a:srgbClr val="FFCCFF"/>
    <a:srgbClr val="66FFCC"/>
    <a:srgbClr val="C943BC"/>
    <a:srgbClr val="009900"/>
    <a:srgbClr val="FFFFCC"/>
    <a:srgbClr val="CCFFFF"/>
    <a:srgbClr val="99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3" autoAdjust="0"/>
    <p:restoredTop sz="94660"/>
  </p:normalViewPr>
  <p:slideViewPr>
    <p:cSldViewPr snapToGrid="0">
      <p:cViewPr>
        <p:scale>
          <a:sx n="79" d="100"/>
          <a:sy n="79" d="100"/>
        </p:scale>
        <p:origin x="-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82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27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38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1C9E3-74A4-401E-ABB9-C8454ED1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612C34-93AB-47C4-AEA3-8C565ABB1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8839B2-F9AA-4DCF-A048-FA61A235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86324D-C02E-40B2-9CB5-BAA871D2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448C1E-DE65-4CE1-B625-F2A25AEB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9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D08EB-BE52-4FC1-9959-2E5683D3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D489DA-DBB6-4EFC-9DE9-A8A6E92A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2E56FC-8BFA-4759-99DA-3AC54E24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C62EBF-AEAE-40E3-A2CC-97320A4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7B655F-2D1C-4ED2-81E7-1082C2B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26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E9B227-D368-4C93-AD53-475416FF6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4DE5A7-D414-4864-A1DB-DCC52A5B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18C284-1BDB-4665-825D-FE7EDD8D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26A2AD-02A0-408A-AB7E-A9058986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18727A-DAFD-4F47-9F21-A5F6D80D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6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AD1EF-1969-4DA4-A422-18C5AB75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3A120C-5FDF-4A05-869B-FD85E652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6FE088-FE45-4C47-BE07-B8669640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F479AB-78BB-4243-A7A1-33CC7FC6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33D4F7-68A3-4CE4-A75C-1D1FA840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7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BD4B6B-0CF8-4FCF-8D6E-C06FC948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6800D7-E30E-44A5-9712-690D2565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ABA789-BD69-4DFA-96C9-7202B6AF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F961C9-43CB-47CA-8580-CD8C846E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CD5DAD-B49A-4512-8326-3688D8E8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15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D8115-BF7D-49D6-9DFE-39DC6F56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C2EC7-7791-498C-AAAD-1CA0E4E89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DB958D-D9C8-4C6B-88E4-9EE90C8C6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D6C527-77AB-49A1-96FC-15DEB9A7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A2F998-C5E6-4399-9371-F20FD4F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710A41-77BB-426D-B208-33B5A2D8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00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98DB23-F353-4173-B072-E7080A06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51BBF3-AA72-4885-A683-875615BFA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6D2BE1-302D-4898-87E1-5BDB88DA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CA47B4-6933-457E-A5BB-C5D7A6C89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2BED800-792D-4789-BCCB-9977654F7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41D1516-7208-4C03-B9D2-8E425FE0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842B897-3B0B-429C-B111-E380902B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5A36F3-82CA-4072-AE3A-5B48211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4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5AACEB-6208-4A82-8E30-B80757F2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CCAA17-BF6B-4BFB-B46E-897C7137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BD0087-79CE-4905-AE38-9010C8BA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8D4E4A-09F7-4845-A69D-36F6E0ED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05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486368-4EBC-49B8-9ACF-AC258BDA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8BA7B0B-1BC7-466C-8D80-09075C8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556606-8D13-4E91-902B-2F288D4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7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FE1724-FA3E-4BC4-B21A-1886F64E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23F76-0B69-45DA-B665-C289A5D9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A49F03-C276-4B81-88AB-8D2C3070D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1676EE-7F0B-4DCF-854A-540889B9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24E93-7206-4A24-84CC-D69F61C8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C4E065-C3B6-43D1-A9DD-474C09DC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5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1A024-56D9-4BC4-B044-C80E050E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023B4A-F865-4486-A1A4-6107A7607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DF3CF5-48E6-4360-BF6B-EF2BCBEF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2E6C3A-9097-4CE7-BADC-8F829362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87D2C3-3508-4EEB-93A9-1F55A669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C5E89-4C8B-46F9-A19B-64385867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4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4DAA96-1DEF-40D9-8A3C-D1E8C79E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A7C38D-65E1-44C3-9026-40989DBE9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B82FC-BB98-4016-83AD-F1F59927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9852-394B-43E0-A28D-019658513A2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EE15C0-F435-47D8-A068-1C3B0D3D9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F08B7A-8BB0-4A75-828E-F750F7BC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1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66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2792567" y="1295605"/>
            <a:ext cx="660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ỦY 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2778990" y="1666885"/>
            <a:ext cx="660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TRƯỜNG </a:t>
            </a:r>
            <a:r>
              <a:rPr lang="en-US" b="1" dirty="0">
                <a:solidFill>
                  <a:srgbClr val="C00000"/>
                </a:solidFill>
              </a:rPr>
              <a:t>MẦM NON </a:t>
            </a:r>
            <a:r>
              <a:rPr lang="en-US" b="1" dirty="0" smtClean="0">
                <a:solidFill>
                  <a:srgbClr val="C00000"/>
                </a:solidFill>
              </a:rPr>
              <a:t>GIANG BIÊN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855133" y="3105585"/>
            <a:ext cx="103694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1693333" y="2228421"/>
            <a:ext cx="78570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  <a:endParaRPr lang="en-US" sz="3200" b="1" cap="none" spc="0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5888397" y="4606068"/>
            <a:ext cx="547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2922353" y="4065972"/>
            <a:ext cx="63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795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6" y="0"/>
            <a:ext cx="12267446" cy="68697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2062" y="3347031"/>
            <a:ext cx="3641556" cy="2975811"/>
          </a:xfrm>
          <a:prstGeom prst="roundRect">
            <a:avLst/>
          </a:prstGeom>
          <a:solidFill>
            <a:srgbClr val="66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094" y="4350487"/>
            <a:ext cx="965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3866" y="-89015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92943" y="3246080"/>
            <a:ext cx="3593431" cy="306404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7" y="3137591"/>
            <a:ext cx="1135653" cy="1135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2" y="3137591"/>
            <a:ext cx="1135653" cy="11356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80" y="3103596"/>
            <a:ext cx="1135653" cy="1135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23" y="4131264"/>
            <a:ext cx="1135653" cy="113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1" y="5160051"/>
            <a:ext cx="1135653" cy="1135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00" y="4058337"/>
            <a:ext cx="1135653" cy="113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16" y="5051186"/>
            <a:ext cx="1135653" cy="1135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6" y="5028904"/>
            <a:ext cx="1135653" cy="1135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15202" y="4618141"/>
            <a:ext cx="978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94464" y="3276299"/>
            <a:ext cx="3785936" cy="3060032"/>
          </a:xfrm>
          <a:prstGeom prst="roundRect">
            <a:avLst/>
          </a:prstGeom>
          <a:solidFill>
            <a:srgbClr val="FFC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07" y="3173342"/>
            <a:ext cx="1182103" cy="1182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84" y="3140078"/>
            <a:ext cx="1182103" cy="11821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69" y="3137591"/>
            <a:ext cx="1182103" cy="1182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18" y="4035113"/>
            <a:ext cx="1182103" cy="11821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59" y="4062352"/>
            <a:ext cx="1182103" cy="11821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0" y="4035113"/>
            <a:ext cx="1182103" cy="1182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49" y="4932916"/>
            <a:ext cx="1182103" cy="1182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71" y="4899652"/>
            <a:ext cx="1182103" cy="118210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50801" y="4684448"/>
            <a:ext cx="960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6" y="3091886"/>
            <a:ext cx="1862294" cy="15615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1" y="3075933"/>
            <a:ext cx="1862294" cy="1561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12" y="3097952"/>
            <a:ext cx="1862294" cy="15615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25" y="3989258"/>
            <a:ext cx="1862294" cy="15615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4" y="3997343"/>
            <a:ext cx="1862294" cy="15615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61" y="4059422"/>
            <a:ext cx="1862294" cy="15615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99" y="4947501"/>
            <a:ext cx="1862294" cy="15615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8" y="5004077"/>
            <a:ext cx="1862294" cy="15615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" y="4969454"/>
            <a:ext cx="1862294" cy="156151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65" y="3980638"/>
            <a:ext cx="1182103" cy="11821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13" y="4069623"/>
            <a:ext cx="1135653" cy="1135653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5647122" y="1898729"/>
            <a:ext cx="1" cy="10728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80713" y="1620570"/>
            <a:ext cx="3456739" cy="14440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575946" y="1514422"/>
            <a:ext cx="3500767" cy="15279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22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8"/>
    </mc:Choice>
    <mc:Fallback xmlns="">
      <p:transition spd="slow" advTm="19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 animBg="1"/>
      <p:bldP spid="25" grpId="0"/>
      <p:bldP spid="26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032627" cy="363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6" y="-35313"/>
            <a:ext cx="6159374" cy="366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1814"/>
            <a:ext cx="6032625" cy="3226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24" y="3631812"/>
            <a:ext cx="6159377" cy="32261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036701">
            <a:off x="3403226" y="1991763"/>
            <a:ext cx="991819" cy="363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1036701">
            <a:off x="8806397" y="814418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1036701">
            <a:off x="1108803" y="5346300"/>
            <a:ext cx="724772" cy="196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2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3"/>
    </mc:Choice>
    <mc:Fallback xmlns="">
      <p:transition spd="slow" advTm="1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28" y="4394511"/>
            <a:ext cx="1767993" cy="211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544" y="4422203"/>
            <a:ext cx="1767993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425" y="4422204"/>
            <a:ext cx="1767993" cy="211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506" y="4422204"/>
            <a:ext cx="1767993" cy="2115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59" y="4444008"/>
            <a:ext cx="1767993" cy="2115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228" y="4431849"/>
            <a:ext cx="1767993" cy="2115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551" y="4424735"/>
            <a:ext cx="1767993" cy="211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909" y="4431850"/>
            <a:ext cx="1767993" cy="2115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020" y="4447477"/>
            <a:ext cx="1767993" cy="2115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5" y="2208094"/>
            <a:ext cx="1188060" cy="22830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84" y="2258875"/>
            <a:ext cx="1188060" cy="2283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02" y="2237071"/>
            <a:ext cx="1188060" cy="2283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30" y="2237071"/>
            <a:ext cx="1188060" cy="22830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51" y="2287967"/>
            <a:ext cx="1188060" cy="2283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51" y="2257839"/>
            <a:ext cx="1188060" cy="2283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00" y="2277819"/>
            <a:ext cx="1188060" cy="2283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1" y="2260803"/>
            <a:ext cx="1188060" cy="2283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65" y="2267670"/>
            <a:ext cx="1188060" cy="2283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1570" y="2425541"/>
            <a:ext cx="1341236" cy="16704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982662" y="2027243"/>
            <a:ext cx="13684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3198" y="4212349"/>
            <a:ext cx="1341236" cy="16704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3739" y="4268169"/>
            <a:ext cx="1341236" cy="16704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970" y="4232994"/>
            <a:ext cx="1371988" cy="170874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904917" y="3817730"/>
            <a:ext cx="14817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921061" y="3899692"/>
            <a:ext cx="1141997" cy="245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0" b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  <a:endParaRPr lang="en-US" sz="150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900099" y="3820359"/>
            <a:ext cx="10860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2908" y="4232994"/>
            <a:ext cx="1341655" cy="167097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0896172" y="3868150"/>
            <a:ext cx="10860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706279"/>
      </p:ext>
    </p:extLst>
  </p:cSld>
  <p:clrMapOvr>
    <a:masterClrMapping/>
  </p:clrMapOvr>
  <p:transition spd="slow" advTm="1227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8 -0.00139 L -0.44558 0.04398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2269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0139 L -0.46159 0.0453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32" grpId="0"/>
      <p:bldP spid="34" grpId="0"/>
      <p:bldP spid="34" grpId="1"/>
      <p:bldP spid="36" grpId="0"/>
      <p:bldP spid="36" grpId="1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1757" y="-173781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459025" y="1905882"/>
            <a:ext cx="13684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18218" y="1932150"/>
            <a:ext cx="13684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7832" y="1964429"/>
            <a:ext cx="13684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  <a:endParaRPr lang="en-US" sz="150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48868" y="1877134"/>
            <a:ext cx="15862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209" y="1879615"/>
            <a:ext cx="10028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9251" y="1879615"/>
            <a:ext cx="1056547" cy="240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4943" y="1863454"/>
            <a:ext cx="1056547" cy="240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1286" y="1905883"/>
            <a:ext cx="13684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  <a:endParaRPr lang="en-US" sz="15000" b="1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2322" y="1879614"/>
            <a:ext cx="13684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331353"/>
      </p:ext>
    </p:extLst>
  </p:cSld>
  <p:clrMapOvr>
    <a:masterClrMapping/>
  </p:clrMapOvr>
  <p:transition spd="slow" advTm="806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1" grpId="0"/>
      <p:bldP spid="31" grpId="1"/>
      <p:bldP spid="31" grpId="2"/>
      <p:bldP spid="34" grpId="0"/>
      <p:bldP spid="34" grpId="1"/>
      <p:bldP spid="34" grpId="2"/>
      <p:bldP spid="33" grpId="0"/>
      <p:bldP spid="33" grpId="1"/>
      <p:bldP spid="33" grpId="2"/>
      <p:bldP spid="2" grpId="0"/>
      <p:bldP spid="2" grpId="1"/>
      <p:bldP spid="2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GIỎI NHẤT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p:transition spd="slow" advTm="112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20" y="-129310"/>
            <a:ext cx="12190489" cy="69666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8099" y="108642"/>
            <a:ext cx="7776927" cy="6518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nối nhóm đồ vật có số lượng là 9 với số 9?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089" y="1575303"/>
            <a:ext cx="14938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470" y="883591"/>
            <a:ext cx="4363771" cy="2335794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5800" y="3763632"/>
            <a:ext cx="3985035" cy="225884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9572" y="4816444"/>
            <a:ext cx="4218945" cy="22568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63759" y="1005403"/>
            <a:ext cx="4178174" cy="2427206"/>
          </a:xfrm>
          <a:prstGeom prst="ellipse">
            <a:avLst/>
          </a:prstGeom>
          <a:solidFill>
            <a:srgbClr val="B445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71164" y="3591963"/>
            <a:ext cx="3985035" cy="23539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0" y="1154958"/>
            <a:ext cx="1503352" cy="8965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53" y="987870"/>
            <a:ext cx="1503352" cy="896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82" y="1005403"/>
            <a:ext cx="1503352" cy="896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17" y="1110970"/>
            <a:ext cx="1503352" cy="8965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82" y="2016423"/>
            <a:ext cx="1503352" cy="896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60" y="2051488"/>
            <a:ext cx="1503352" cy="896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8" y="2016423"/>
            <a:ext cx="1503352" cy="896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7" y="2095476"/>
            <a:ext cx="1503352" cy="896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29" y="1938742"/>
            <a:ext cx="1503352" cy="896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1" y="3763632"/>
            <a:ext cx="1337084" cy="14887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1" y="3536253"/>
            <a:ext cx="1337084" cy="14887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34" y="3589425"/>
            <a:ext cx="1337084" cy="14887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34" y="4561170"/>
            <a:ext cx="1337084" cy="1488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7" y="4587540"/>
            <a:ext cx="1337084" cy="14887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18" y="1326132"/>
            <a:ext cx="858328" cy="877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6" y="1218036"/>
            <a:ext cx="858328" cy="8774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59" y="1109940"/>
            <a:ext cx="858328" cy="8774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6" y="1269294"/>
            <a:ext cx="858328" cy="8774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63" y="1650745"/>
            <a:ext cx="858328" cy="8774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44" y="2227498"/>
            <a:ext cx="858328" cy="8774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78" y="2232292"/>
            <a:ext cx="858328" cy="8774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16" y="2241886"/>
            <a:ext cx="858328" cy="8774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26" y="2333072"/>
            <a:ext cx="858328" cy="8774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61" y="4899909"/>
            <a:ext cx="920368" cy="1419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31" y="4745402"/>
            <a:ext cx="920368" cy="1419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1" y="4590895"/>
            <a:ext cx="920368" cy="1419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42" y="4668149"/>
            <a:ext cx="920368" cy="14195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26" y="5548134"/>
            <a:ext cx="920368" cy="1419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04" y="5798214"/>
            <a:ext cx="920368" cy="14195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04" y="5732452"/>
            <a:ext cx="920368" cy="1419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57" y="5421194"/>
            <a:ext cx="920368" cy="1419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46" y="5235072"/>
            <a:ext cx="920368" cy="1419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60" y="3763632"/>
            <a:ext cx="993806" cy="9938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35" y="3604215"/>
            <a:ext cx="993806" cy="9938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79" y="3598302"/>
            <a:ext cx="993806" cy="9938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73" y="4695331"/>
            <a:ext cx="993806" cy="9938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46" y="4614711"/>
            <a:ext cx="993806" cy="9938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86" y="4507998"/>
            <a:ext cx="993806" cy="99380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4503824" y="2436174"/>
            <a:ext cx="1009737" cy="668764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768972" y="2471997"/>
            <a:ext cx="860142" cy="520009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023624" y="4175647"/>
            <a:ext cx="0" cy="58179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84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81"/>
    </mc:Choice>
    <mc:Fallback xmlns="">
      <p:transition spd="slow" advTm="132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TẠO NHÓM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63389"/>
      </p:ext>
    </p:extLst>
  </p:cSld>
  <p:clrMapOvr>
    <a:masterClrMapping/>
  </p:clrMapOvr>
  <p:transition spd="slow" advTm="112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54983" y="2367171"/>
            <a:ext cx="1179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p:transition spd="slow" advTm="90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hát: Em yêu cây xanh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2540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M YEU CAY XANH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0128.06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3410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4" y="996232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862666" y="2760133"/>
            <a:ext cx="851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8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19390" cy="719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32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67865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2" y="1846533"/>
            <a:ext cx="2399170" cy="1766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49" y="1748486"/>
            <a:ext cx="2399170" cy="1766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44" y="1767887"/>
            <a:ext cx="2399170" cy="176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03" y="3573007"/>
            <a:ext cx="2399170" cy="1766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13" y="3494361"/>
            <a:ext cx="2399170" cy="17663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3452" y="295670"/>
            <a:ext cx="832919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Bé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6127" y="295671"/>
            <a:ext cx="728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quả dâu tây và hãy chọn thẻ số tương ứng?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523" y="4696408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853905" y="2744905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9622" y="977201"/>
            <a:ext cx="1595655" cy="1530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9193" y="3697926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22" y="1787288"/>
            <a:ext cx="2399170" cy="1766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1" y="3553606"/>
            <a:ext cx="2399170" cy="1766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4376" y="798391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97623" y="4403168"/>
            <a:ext cx="1167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en-US" sz="12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7289" y="2918437"/>
            <a:ext cx="1550388" cy="1514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405004"/>
      </p:ext>
    </p:extLst>
  </p:cSld>
  <p:clrMapOvr>
    <a:masterClrMapping/>
  </p:clrMapOvr>
  <p:transition spd="slow" advTm="466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24414 0.113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567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23971 0.10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=""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1048948" y="231251"/>
            <a:ext cx="9547072" cy="153272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890030" y="471445"/>
            <a:ext cx="986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số táo có trên cây và đặt thẻ số tương ứng?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0" y="1909834"/>
            <a:ext cx="7811404" cy="50516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2" y="2582332"/>
            <a:ext cx="850765" cy="9403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22" y="2044763"/>
            <a:ext cx="850765" cy="9403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92" y="2256855"/>
            <a:ext cx="850765" cy="9403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1" y="3166277"/>
            <a:ext cx="850765" cy="94031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09" y="3181726"/>
            <a:ext cx="850765" cy="9403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83" y="3417309"/>
            <a:ext cx="850765" cy="9403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66" y="3810000"/>
            <a:ext cx="850765" cy="940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90" y="3965496"/>
            <a:ext cx="850765" cy="94031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850776" y="1975133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049556" y="1750703"/>
            <a:ext cx="990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8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78984" y="369058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005766" y="3417309"/>
            <a:ext cx="1540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6</a:t>
            </a:r>
            <a:endParaRPr lang="en-US" sz="12000" b="1"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13716" y="5323898"/>
            <a:ext cx="1388534" cy="149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777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1770" y="5131871"/>
            <a:ext cx="10470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smtClean="0">
                <a:latin typeface=".VnAvant" panose="020B7200000000000000" pitchFamily="34" charset="0"/>
              </a:rPr>
              <a:t>7</a:t>
            </a:r>
            <a:endParaRPr lang="en-US" sz="12000" b="1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p:transition spd="slow" advTm="41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5937 0.433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216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44 L -0.45937 0.419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74" y="1699628"/>
            <a:ext cx="1548143" cy="1149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5" y="1594603"/>
            <a:ext cx="1548143" cy="1149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6" y="1594603"/>
            <a:ext cx="1548143" cy="1149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08" y="1575191"/>
            <a:ext cx="1548143" cy="1149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00" y="3077755"/>
            <a:ext cx="1548143" cy="11490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23" y="3077755"/>
            <a:ext cx="1548143" cy="114901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763486" y="74700"/>
            <a:ext cx="866813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quả chuối.Hãy thêm hoặc bớt cho đủ 8 quả chuối?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863" y="3872205"/>
            <a:ext cx="1688840" cy="1632856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</a:t>
            </a:r>
            <a:endParaRPr lang="en-US" sz="12000" b="1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43" y="2946735"/>
            <a:ext cx="1548143" cy="1149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20" y="4161061"/>
            <a:ext cx="1548143" cy="1149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3"/>
    </mc:Choice>
    <mc:Fallback xmlns="">
      <p:transition spd="slow" advTm="60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89365"/>
            <a:ext cx="9192986" cy="4294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928388" y="2625505"/>
            <a:ext cx="9143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Nhận biết chữ số 9, số lượng </a:t>
            </a:r>
          </a:p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thứ tự trong phạm vi 9</a:t>
            </a:r>
          </a:p>
          <a:p>
            <a:pPr algn="ctr"/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p:transition spd="slow" advTm="90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1757" y="-173781"/>
            <a:ext cx="1121664" cy="122888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66014"/>
            <a:ext cx="1848964" cy="1411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06" y="4880930"/>
            <a:ext cx="1767993" cy="211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837" y="4880929"/>
            <a:ext cx="1767993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6593" y="4880928"/>
            <a:ext cx="1767993" cy="2115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706" y="4880927"/>
            <a:ext cx="1767993" cy="2115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588" y="4880926"/>
            <a:ext cx="1767993" cy="2115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613" y="4880925"/>
            <a:ext cx="1767993" cy="2115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029" y="4880924"/>
            <a:ext cx="1767993" cy="211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445" y="4844594"/>
            <a:ext cx="1767993" cy="2115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2558" y="4808264"/>
            <a:ext cx="1767993" cy="2115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9" y="2708456"/>
            <a:ext cx="1188060" cy="22830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67" y="2708456"/>
            <a:ext cx="1188060" cy="2283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44" y="2708456"/>
            <a:ext cx="1188060" cy="2283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94" y="2708455"/>
            <a:ext cx="1188060" cy="22830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4" y="2708454"/>
            <a:ext cx="1188060" cy="2283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37" y="2708454"/>
            <a:ext cx="1188060" cy="2283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42" y="2708453"/>
            <a:ext cx="1188060" cy="2283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28" y="2653170"/>
            <a:ext cx="1188060" cy="2283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13" y="2653170"/>
            <a:ext cx="1188060" cy="2283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6540" y="398352"/>
            <a:ext cx="781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chậu hoa và số hoa số nào nhiều hơn và nhiều hơn là mấy? Vì sao?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934" y="1234340"/>
            <a:ext cx="845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Số chậu hoa nhiều hơn số bông hoa và nhiều hơn là 1 vì thừa ra một chậu hoa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3256" y="416517"/>
            <a:ext cx="781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hoa và số  chậu hoa số nào ít hơn và ít hơn là mấy? Vì sao?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9535" y="1206718"/>
            <a:ext cx="845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Số hoa ít hơn số chậu hoa và ít hơn là 1 vì thiếu một bông hoa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40018" y="2652596"/>
            <a:ext cx="1329061" cy="1656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9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912390" y="2324045"/>
            <a:ext cx="11440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58769" y="4641141"/>
            <a:ext cx="1329061" cy="1656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9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845338" y="4269204"/>
            <a:ext cx="10293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191824"/>
      </p:ext>
    </p:extLst>
  </p:cSld>
  <p:clrMapOvr>
    <a:masterClrMapping/>
  </p:clrMapOvr>
  <p:transition spd="slow" advTm="1259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26" grpId="0"/>
      <p:bldP spid="26" grpId="1"/>
      <p:bldP spid="27" grpId="0"/>
      <p:bldP spid="27" grpId="1"/>
      <p:bldP spid="15" grpId="0" animBg="1"/>
      <p:bldP spid="24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=""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1757" y="-173781"/>
            <a:ext cx="1121664" cy="1228881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="" xmlns:a16="http://schemas.microsoft.com/office/drawing/2014/main" id="{4AE58ADD-7710-468B-A2DC-EDB32A74D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6000376"/>
            <a:ext cx="1311603" cy="885616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=""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=""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1724" y="204150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8164" y="440659"/>
            <a:ext cx="475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3645"/>
            <a:ext cx="719390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187293"/>
      </p:ext>
    </p:extLst>
  </p:cSld>
  <p:clrMapOvr>
    <a:masterClrMapping/>
  </p:clrMapOvr>
  <p:transition spd="slow" advTm="3769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0255 -0.00338 -0.00579 -0.00533 -0.0081 C -0.00625 -0.00903 -0.00755 -0.00856 -0.00846 -0.00949 C -0.00976 -0.01065 -0.01067 -0.01458 -0.01145 -0.0162 C -0.01289 -0.01898 -0.01458 -0.02176 -0.01614 -0.02431 C -0.01679 -0.02569 -0.01731 -0.02824 -0.01835 -0.02847 L -0.02291 -0.02986 C -0.02369 -0.03079 -0.02434 -0.03194 -0.02526 -0.03264 C -0.03632 -0.03958 -0.05742 -0.03634 -0.06354 -0.03657 C -0.0733 -0.03611 -0.08294 -0.03611 -0.09257 -0.03518 C -0.09687 -0.03495 -0.09609 -0.03495 -0.09804 -0.02986 C -0.0983 -0.02662 -0.09791 -0.02315 -0.09869 -0.02037 C -0.09908 -0.01898 -0.10039 -0.01991 -0.10104 -0.01898 C -0.10182 -0.01782 -0.10208 -0.0162 -0.1026 -0.01481 C -0.10429 -0.00556 -0.10299 -0.0088 -0.10559 -0.00393 C -0.10585 -0.00255 -0.10599 -0.00116 -0.10638 0 C -0.10677 0.00116 -0.10768 0.00162 -0.10794 0.00278 C -0.10846 0.0044 -0.10833 0.00648 -0.10872 0.00833 C -0.10911 0.01019 -0.10976 0.01181 -0.11028 0.01366 C -0.11054 0.02107 -0.11041 0.02824 -0.11106 0.03542 C -0.11119 0.03704 -0.11224 0.03796 -0.1125 0.03958 C -0.11484 0.0544 -0.1108 0.04699 -0.1164 0.0544 C -0.12044 0.0838 -0.11757 0.06134 -0.1164 0.13472 C -0.11614 0.14977 -0.11692 0.14607 -0.11406 0.1537 C -0.1125 0.16505 -0.11445 0.15394 -0.11171 0.16319 C -0.11145 0.16458 -0.11132 0.16597 -0.11106 0.16736 C -0.11054 0.16921 -0.10989 0.17107 -0.1095 0.17292 C -0.10911 0.17407 -0.10898 0.17546 -0.10872 0.17685 C -0.10846 0.1787 -0.10833 0.18056 -0.10794 0.18241 C -0.10755 0.1838 -0.10677 0.18495 -0.10638 0.18634 C -0.10612 0.18773 -0.10612 0.18935 -0.10559 0.19051 C -0.10507 0.19167 -0.10416 0.19236 -0.10338 0.19329 C -0.10143 0.19815 -0.10091 0.20185 -0.09804 0.20417 C -0.097 0.20486 -0.09596 0.20509 -0.09492 0.20556 C -0.09414 0.20648 -0.09335 0.20718 -0.09257 0.2081 C -0.09153 0.20949 -0.09062 0.21111 -0.08958 0.21227 C -0.08893 0.21296 -0.08802 0.21296 -0.08724 0.21366 C -0.08645 0.21435 -0.0858 0.21574 -0.08502 0.21644 C -0.08398 0.21713 -0.08294 0.21713 -0.0819 0.21759 C -0.07838 0.21944 -0.07487 0.22153 -0.07122 0.22315 C -0.07018 0.22361 -0.06914 0.22431 -0.06809 0.22454 C -0.06432 0.22546 -0.06054 0.22639 -0.05664 0.22732 C -0.05156 0.22685 -0.04648 0.22662 -0.0414 0.22593 C -0.04023 0.22569 -0.03919 0.22546 -0.03828 0.22454 C -0.03737 0.22361 -0.03684 0.22153 -0.03593 0.22037 C -0.03502 0.21921 -0.03398 0.21852 -0.03294 0.21759 C -0.03072 0.2162 -0.02604 0.21366 -0.02604 0.21366 C -0.0246 0.20579 -0.02643 0.2125 -0.02148 0.20671 C -0.01484 0.19954 -0.02291 0.20509 -0.01679 0.20139 C -0.01614 0.19954 -0.01549 0.19745 -0.01458 0.19583 C -0.01393 0.19514 -0.01302 0.19514 -0.01224 0.19468 C -0.01145 0.19375 -0.01067 0.19282 -0.01002 0.1919 C -0.00846 0.1838 -0.01028 0.19097 -0.00533 0.18241 C -0.00468 0.18125 -0.00442 0.17963 -0.00377 0.17824 C -0.00312 0.17639 -0.00234 0.17454 -0.00156 0.17292 C 0.00026 0.16319 -0.00208 0.175 0.00079 0.16319 C 0.00105 0.16204 0.00105 0.16042 0.00157 0.15926 C 0.00261 0.15671 0.00404 0.15463 0.00534 0.15232 C 0.0056 0.15116 0.00573 0.14954 0.00612 0.14838 C 0.00651 0.14699 0.0073 0.14583 0.00769 0.14421 C 0.01042 0.13102 0.00586 0.14352 0.01068 0.13194 C 0.01276 0.10232 0.0125 0.11065 0.01068 0.05718 C 0.01068 0.05556 0.00951 0.05463 0.00912 0.05324 C 0.00847 0.05046 0.00821 0.04769 0.00769 0.04491 C 0.00795 0.03681 0.00743 0.02847 0.00847 0.0206 C 0.0086 0.01921 0.01016 0.02083 0.01068 0.02176 C 0.01133 0.02338 0.01133 0.02546 0.01146 0.02732 C 0.01185 0.03056 0.01198 0.03357 0.01224 0.03681 C 0.01172 0.18357 0.01758 0.17384 0.0099 0.25023 C 0.00977 0.25255 0.00964 0.25486 0.00912 0.25718 C 0.00795 0.26389 0.00756 0.26065 0.00691 0.26667 C 0.00625 0.27199 0.00586 0.27755 0.00534 0.28287 C 0.00521 0.28472 0.00482 0.28657 0.00456 0.28843 C 0.00417 0.29236 0.00417 0.29815 0.003 0.30208 C 0.00235 0.3044 0.00157 0.30648 0.00079 0.3088 C -0.00065 0.32361 0.00092 0.31065 -0.00156 0.32384 C -0.00364 0.33495 -0.00065 0.32361 -0.00377 0.33472 C -0.00403 0.33866 -0.00403 0.34282 -0.00455 0.34699 C -0.00481 0.34838 -0.00585 0.34954 -0.00612 0.35093 C -0.00885 0.36574 -0.00494 0.35394 -0.00846 0.36319 C -0.00872 0.3669 -0.00872 0.37407 -0.01002 0.37824 C -0.01041 0.37963 -0.01106 0.38079 -0.01145 0.38218 C -0.01289 0.38727 -0.01132 0.38704 -0.01458 0.39167 C -0.01523 0.39259 -0.01614 0.39259 -0.01679 0.39306 C -0.01757 0.39444 -0.01849 0.39583 -0.01914 0.39722 C -0.01979 0.39838 -0.01992 0.40023 -0.0207 0.40139 C -0.02135 0.40208 -0.02213 0.40232 -0.02291 0.40255 C -0.02474 0.40324 -0.02656 0.40347 -0.02838 0.40394 C -0.04674 0.41389 -0.02526 0.40347 -0.04362 0.40949 C -0.04518 0.40995 -0.04674 0.41134 -0.04817 0.41227 C -0.04947 0.41273 -0.05078 0.41319 -0.05208 0.41366 C -0.06028 0.41319 -0.06835 0.41296 -0.07656 0.41227 C -0.07916 0.41204 -0.08125 0.41065 -0.08346 0.4081 C -0.0845 0.40694 -0.08528 0.40486 -0.08645 0.40394 C -0.08776 0.40301 -0.08906 0.40301 -0.09036 0.40255 C -0.09088 0.40139 -0.09114 0.39977 -0.09192 0.39861 C -0.09505 0.39352 -0.09557 0.39375 -0.09869 0.39167 C -0.09947 0.39005 -0.10013 0.38773 -0.10104 0.38634 C -0.10221 0.38449 -0.10481 0.3831 -0.10638 0.38218 C -0.10807 0.37917 -0.10885 0.37732 -0.11106 0.37546 C -0.11171 0.37477 -0.1125 0.37454 -0.11328 0.37407 C -0.1138 0.37315 -0.11445 0.37245 -0.11484 0.3713 C -0.11523 0.37014 -0.11549 0.36875 -0.11562 0.36736 C -0.11601 0.36088 -0.11536 0.3544 -0.1164 0.34815 C -0.11666 0.3463 -0.11835 0.34653 -0.1194 0.3456 C -0.11966 0.3419 -0.11953 0.33819 -0.12018 0.33472 C -0.12057 0.33287 -0.122 0.33241 -0.12252 0.33056 C -0.12317 0.32801 -0.12291 0.32523 -0.1233 0.32245 C -0.12343 0.3206 -0.12382 0.31875 -0.12395 0.3169 C -0.12382 0.31528 -0.12369 0.31319 -0.1233 0.31157 C -0.12291 0.31042 -0.12174 0.3088 -0.12174 0.3088 " pathEditMode="relative" ptsTypes="AAAAAAAAAAAAAAAAAAAAAAAAAAAAAAAAAAAAAAAAAAAAAAAAAAAAAAAAAAAAAAAAAAAAAAAAAAAAAAAAAAAAAAAAAAAAAAAAAAAAAAAAAAAAAAAA">
                                      <p:cBhvr>
                                        <p:cTn id="31" dur="8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1.2|6.3|1.4|1.4|12.1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3|2.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1.9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5|0.6|5.2|0.8|0.8|0.9|0.9|0.8|0.7|8|2.2|6|0.6|0.7|6.7|0.8|0.9|1|8.4|1.2|5.1|0.7|0.6|6.8|1.2|5.4|8.3|14|1.6|1.7|1.2|1.2|1.1|1.3|1.4|1.1|3.8|7.5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21.3|0.6|0.6|0.7|0.6|0.6|0.7|0.7|7.9|0.8|0.8|0.8|0.7|0.8|0.7|0.7|17.9|14.1|0.8|0.7|0.7|0.6|0.8|0.7|0.7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2|0.6|0.8|0.8|0.8|0.8|0.8|0.8|0.8|11.2|8.3|1|0.8|0.8|0.9|0.8|0.8|0.8|0.7|6.9|9.2|0.8|0.9|0.8|0.8|0.8|20.2|1|0.9|0.8|0.9|0.9|0.8|0.9|0.8|8.4|6.1|0.8|0.8|0.7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5|0.9|0.9|0.8|0.9|0.9|0.9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5.4|0.8|0.9|1|0.8|0.8|14.1|0.9|9.8|1|1.2|1.1|0.9|1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6.8|6.1|0.8|0.8|0.8|0.7|0.8|0.7|0.7|4.7|8.3|6.9|0.9|8.7|6.3|11.8|10.3|0.9|1|1.1|0.9|1|1|1|1|9.6|1.1|0.9|1.1|1.2|1|1.1|1|1.1|1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288</Words>
  <Application>Microsoft Office PowerPoint</Application>
  <PresentationFormat>Custom</PresentationFormat>
  <Paragraphs>61</Paragraphs>
  <Slides>17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116</cp:revision>
  <dcterms:created xsi:type="dcterms:W3CDTF">2021-11-30T14:47:51Z</dcterms:created>
  <dcterms:modified xsi:type="dcterms:W3CDTF">2025-02-05T05:21:54Z</dcterms:modified>
</cp:coreProperties>
</file>