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0" r:id="rId4"/>
    <p:sldId id="258" r:id="rId5"/>
    <p:sldId id="259" r:id="rId6"/>
    <p:sldId id="266" r:id="rId7"/>
    <p:sldId id="262" r:id="rId8"/>
    <p:sldId id="265" r:id="rId9"/>
    <p:sldId id="268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81" d="100"/>
          <a:sy n="81" d="100"/>
        </p:scale>
        <p:origin x="-2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9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2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1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4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3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4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6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8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C34BD-21D2-4281-BBCC-3352F95BABB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8847"/>
            <a:ext cx="12193057" cy="6840305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28" y="1951110"/>
            <a:ext cx="1014098" cy="106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568" y="11663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UỶ BAN NHÂN DÂN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MẦM NON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GIANG BIÊN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853277" y="3151981"/>
            <a:ext cx="8305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DỤC NẾP SỐNG THANH LỊCH VĂN MINH</a:t>
            </a:r>
          </a:p>
        </p:txBody>
      </p:sp>
      <p:sp>
        <p:nvSpPr>
          <p:cNvPr id="9" name="Text Box 45"/>
          <p:cNvSpPr txBox="1">
            <a:spLocks noChangeArrowheads="1"/>
          </p:cNvSpPr>
          <p:nvPr/>
        </p:nvSpPr>
        <p:spPr bwMode="auto">
          <a:xfrm>
            <a:off x="1967577" y="2886121"/>
            <a:ext cx="8077200" cy="234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4" tIns="60952" rIns="121904" bIns="60952">
            <a:prstTxWarp prst="textDoubleWave1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37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altLang="en-US" sz="1200" b="1" dirty="0">
              <a:solidFill>
                <a:srgbClr val="0000FF"/>
              </a:solidFill>
              <a:latin typeface=".VnTime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n-US" altLang="en-US" sz="3700" b="1" dirty="0">
              <a:solidFill>
                <a:srgbClr val="0000FF"/>
              </a:solidFill>
              <a:latin typeface=".VnTime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altLang="en-US" sz="5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b="1" i="1" dirty="0">
                <a:solidFill>
                  <a:srgbClr val="FF0000"/>
                </a:solidFill>
                <a:latin typeface="Barlow Condensed SemiBold" pitchFamily="2" charset="0"/>
                <a:cs typeface="Times New Roman" pitchFamily="18" charset="0"/>
              </a:rPr>
              <a:t>VĂN MINH </a:t>
            </a:r>
            <a:r>
              <a:rPr lang="en-US" altLang="en-US" sz="5300" b="1" i="1" dirty="0" smtClean="0">
                <a:solidFill>
                  <a:srgbClr val="FF0000"/>
                </a:solidFill>
                <a:latin typeface="Barlow Condensed SemiBold" pitchFamily="2" charset="0"/>
                <a:cs typeface="Times New Roman" pitchFamily="18" charset="0"/>
              </a:rPr>
              <a:t>NƠI CÔNG CỘNG</a:t>
            </a:r>
            <a:endParaRPr lang="en-US" altLang="en-US" sz="5300" b="1" i="1" dirty="0">
              <a:solidFill>
                <a:srgbClr val="FF0000"/>
              </a:solidFill>
              <a:latin typeface="Barlow Condensed SemiBold" pitchFamily="2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altLang="en-US" sz="3700" b="1" dirty="0">
              <a:solidFill>
                <a:srgbClr val="0000FF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3738075" y="4920518"/>
            <a:ext cx="52689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Lớp MGL A3</a:t>
            </a:r>
            <a:endParaRPr lang="en-US" sz="32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40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5"/>
          <a:stretch/>
        </p:blipFill>
        <p:spPr>
          <a:xfrm>
            <a:off x="2469444" y="925688"/>
            <a:ext cx="7162800" cy="4756856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667" y="614679"/>
            <a:ext cx="1014098" cy="106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23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" t="12344" b="5469"/>
          <a:stretch/>
        </p:blipFill>
        <p:spPr>
          <a:xfrm>
            <a:off x="2723820" y="1301043"/>
            <a:ext cx="7232980" cy="4255913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030" y="239322"/>
            <a:ext cx="1014098" cy="106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82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14333" b="4186"/>
          <a:stretch/>
        </p:blipFill>
        <p:spPr>
          <a:xfrm>
            <a:off x="2206978" y="1151467"/>
            <a:ext cx="7778044" cy="4882067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392" y="373634"/>
            <a:ext cx="1014098" cy="106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6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8" b="13454"/>
          <a:stretch/>
        </p:blipFill>
        <p:spPr>
          <a:xfrm>
            <a:off x="2645023" y="1045066"/>
            <a:ext cx="7397459" cy="4767867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174" y="286433"/>
            <a:ext cx="1014098" cy="106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4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8" r="5619" b="6939"/>
          <a:stretch/>
        </p:blipFill>
        <p:spPr>
          <a:xfrm>
            <a:off x="1851907" y="1024467"/>
            <a:ext cx="8488186" cy="4809066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066" y="286433"/>
            <a:ext cx="1014098" cy="106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06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705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68383" y="2060794"/>
            <a:ext cx="62552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Lời khuyên</a:t>
            </a:r>
            <a:r>
              <a:rPr lang="en-US" sz="6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6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6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05" y="274710"/>
            <a:ext cx="1014098" cy="106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19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2235200" y="767644"/>
            <a:ext cx="7428089" cy="76764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chọn hành động đúng cho hình ảnh sau đây?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56178" y="2054578"/>
            <a:ext cx="3589867" cy="3714044"/>
          </a:xfrm>
          <a:prstGeom prst="roundRect">
            <a:avLst>
              <a:gd name="adj" fmla="val 754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383867" y="2054578"/>
            <a:ext cx="3589867" cy="3714044"/>
          </a:xfrm>
          <a:prstGeom prst="roundRect">
            <a:avLst>
              <a:gd name="adj" fmla="val 6290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 r="2382" b="7231"/>
          <a:stretch/>
        </p:blipFill>
        <p:spPr>
          <a:xfrm>
            <a:off x="2280355" y="2302933"/>
            <a:ext cx="3341511" cy="32060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t="2737" r="2796" b="6119"/>
          <a:stretch/>
        </p:blipFill>
        <p:spPr>
          <a:xfrm>
            <a:off x="6383867" y="2212622"/>
            <a:ext cx="3589867" cy="3476977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0" y="473568"/>
            <a:ext cx="1014098" cy="106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6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2235200" y="767644"/>
            <a:ext cx="7428089" cy="76764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chọn hành động đúng cho hình ảnh sau đây?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56178" y="2054578"/>
            <a:ext cx="3589867" cy="3714044"/>
          </a:xfrm>
          <a:prstGeom prst="roundRect">
            <a:avLst>
              <a:gd name="adj" fmla="val 6290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530623" y="2054578"/>
            <a:ext cx="3589867" cy="3714044"/>
          </a:xfrm>
          <a:prstGeom prst="roundRect">
            <a:avLst>
              <a:gd name="adj" fmla="val 534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r="2327" b="13768"/>
          <a:stretch/>
        </p:blipFill>
        <p:spPr>
          <a:xfrm>
            <a:off x="2300111" y="2302933"/>
            <a:ext cx="3301999" cy="3386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7" r="4850" b="6822"/>
          <a:stretch/>
        </p:blipFill>
        <p:spPr>
          <a:xfrm>
            <a:off x="6576838" y="2178754"/>
            <a:ext cx="3543652" cy="3510845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82" y="473568"/>
            <a:ext cx="1014098" cy="106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9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939" y="1061544"/>
            <a:ext cx="3584029" cy="49293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228" y="1124607"/>
            <a:ext cx="3720662" cy="4803227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7" y="427110"/>
            <a:ext cx="1014098" cy="106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8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60</Words>
  <Application>Microsoft Office PowerPoint</Application>
  <PresentationFormat>Custom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13</cp:revision>
  <dcterms:created xsi:type="dcterms:W3CDTF">2022-10-29T23:07:30Z</dcterms:created>
  <dcterms:modified xsi:type="dcterms:W3CDTF">2025-02-04T09:20:10Z</dcterms:modified>
</cp:coreProperties>
</file>