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260" r:id="rId6"/>
    <p:sldId id="269" r:id="rId7"/>
    <p:sldId id="271" r:id="rId8"/>
    <p:sldId id="262" r:id="rId9"/>
    <p:sldId id="263" r:id="rId10"/>
    <p:sldId id="264" r:id="rId11"/>
    <p:sldId id="265" r:id="rId12"/>
    <p:sldId id="273" r:id="rId13"/>
    <p:sldId id="287" r:id="rId14"/>
    <p:sldId id="277" r:id="rId15"/>
    <p:sldId id="279" r:id="rId16"/>
    <p:sldId id="282" r:id="rId17"/>
    <p:sldId id="283" r:id="rId18"/>
    <p:sldId id="281" r:id="rId19"/>
    <p:sldId id="288" r:id="rId20"/>
    <p:sldId id="286" r:id="rId21"/>
    <p:sldId id="291" r:id="rId22"/>
    <p:sldId id="268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BC62D"/>
    <a:srgbClr val="BC4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192BE-D9C8-4629-BFB5-65CFC175B4D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93FD-1D81-458B-9821-9061D09B6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17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5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0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6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8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4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6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2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6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5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5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2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5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1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0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1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0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1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7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8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0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7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4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0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9.jf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fif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TUỔI HOA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LỜI CHÀO CỦA HOA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B22AF6-8E79-4BED-AC0B-2621BBFB2A83}"/>
              </a:ext>
            </a:extLst>
          </p:cNvPr>
          <p:cNvSpPr/>
          <p:nvPr/>
        </p:nvSpPr>
        <p:spPr>
          <a:xfrm>
            <a:off x="2580238" y="2520809"/>
            <a:ext cx="69701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</a:t>
            </a:r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NGÔN NGỮ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3532"/>
            <a:ext cx="711723" cy="711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A1AEAA-A75E-4E0D-9916-FD1EEED8E42A}"/>
              </a:ext>
            </a:extLst>
          </p:cNvPr>
          <p:cNvSpPr txBox="1"/>
          <p:nvPr/>
        </p:nvSpPr>
        <p:spPr>
          <a:xfrm>
            <a:off x="5812325" y="4454305"/>
            <a:ext cx="549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 Nguyễn Thị Vân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A1AEAA-A75E-4E0D-9916-FD1EEED8E42A}"/>
              </a:ext>
            </a:extLst>
          </p:cNvPr>
          <p:cNvSpPr txBox="1"/>
          <p:nvPr/>
        </p:nvSpPr>
        <p:spPr>
          <a:xfrm>
            <a:off x="2915216" y="3837968"/>
            <a:ext cx="632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87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12700" cmpd="sng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34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4" y="34664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3322" y="2561536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đang làm gì? 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7154" y="2498151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" y="26121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20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41971"/>
            <a:ext cx="12192001" cy="709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03" y="34701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973633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đến gọi hoa?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887" y="973633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Hoa còn ngái ngủ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 mau đi chứ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 rot="155528">
            <a:off x="4042835" y="2721796"/>
            <a:ext cx="4977053" cy="2398153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3" y="-2450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42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734" y="1441469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có thức dậy không?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4926" y="1391660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bừng mở mắt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 rot="318657">
            <a:off x="3752661" y="2633832"/>
            <a:ext cx="5341544" cy="2161939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24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57"/>
            <a:ext cx="12192001" cy="6976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2787" y="1622492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hoa đã làm gì?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635" y="1505736"/>
            <a:ext cx="6499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liền dâng mật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92748" y="2770066"/>
            <a:ext cx="4372824" cy="247861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35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454925"/>
            <a:ext cx="634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nào nói lên sự chăm chỉ của bạn ong?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0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08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731924"/>
            <a:ext cx="634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yêu quý hoa không?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60" y="97176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5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1623929"/>
            <a:ext cx="6347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ơi,  ngoài vẻ  đẹp của hoa, hoa còn có rất nhiều lợi ích: cho chúng ta mật ngọt...Vì vậy, các con hãy luôn yêu quý và bảo vệ các loài hoa nhé!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88122"/>
            <a:ext cx="62794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7233" y="778598"/>
            <a:ext cx="713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3596" y="1609594"/>
            <a:ext cx="343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570" y="1656784"/>
            <a:ext cx="3902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còn ngái ngủ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đã đến rồi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bừng mở mắt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1168" y="2109456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06147" y="3085373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14944" y="1808242"/>
            <a:ext cx="4529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liền dâng mật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41141" y="306513"/>
            <a:ext cx="6645243" cy="933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009704"/>
            <a:ext cx="750932" cy="894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61" y="3856129"/>
            <a:ext cx="725787" cy="684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740400"/>
            <a:ext cx="820529" cy="640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085" y="4182701"/>
            <a:ext cx="594316" cy="950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411" y="4986967"/>
            <a:ext cx="823031" cy="640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765" y="2156759"/>
            <a:ext cx="749873" cy="890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2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82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 choi vuon ho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" y="14282"/>
            <a:ext cx="627515" cy="6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5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2"/>
            <a:ext cx="12192001" cy="6870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1809" y="2046083"/>
            <a:ext cx="42158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học thuộc bài thơ này!</a:t>
            </a:r>
            <a:endParaRPr lang="en-US" sz="5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05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3687" y="2099144"/>
            <a:ext cx="7521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rồi!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ở những giờ học sau!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0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355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8827" y="3458424"/>
            <a:ext cx="390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39" y="3539905"/>
            <a:ext cx="4101961" cy="3544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7" y="10623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75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6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6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2139" y="3983525"/>
            <a:ext cx="4436198" cy="223620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Hjh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9956" y="3983526"/>
            <a:ext cx="40650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mặt trời!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4883" y="108643"/>
            <a:ext cx="4825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chào của hoa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" y="61112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77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19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527549" y="3141552"/>
            <a:ext cx="5377758" cy="247159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bừng mở mắt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7" y="70015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0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7216" y="5685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60467" y="5377758"/>
            <a:ext cx="434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liền dâng mật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9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4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35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19" y="3536737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2568446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giờ, cô cháu mình cùng tìm hiểu nội dung bài thơ qua một số câu hỏi nhé!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11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6|1.4|1.4|3.4|2.6|1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5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8|1.7|0.8|1.7|2.4|1.3|1.2|0.9|1.3|1.5|1.1|0.9|1.1|1|2.1|2.3|2.1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9.7|0.9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5|0.7|2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414</Words>
  <Application>Microsoft Office PowerPoint</Application>
  <PresentationFormat>Widescreen</PresentationFormat>
  <Paragraphs>70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Times New Roman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29</cp:revision>
  <dcterms:created xsi:type="dcterms:W3CDTF">2022-01-19T13:36:27Z</dcterms:created>
  <dcterms:modified xsi:type="dcterms:W3CDTF">2023-02-03T02:25:49Z</dcterms:modified>
</cp:coreProperties>
</file>